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
  </p:notesMasterIdLst>
  <p:sldIdLst>
    <p:sldId id="265" r:id="rId2"/>
    <p:sldId id="262" r:id="rId3"/>
  </p:sldIdLst>
  <p:sldSz cx="12192000" cy="16256000"/>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66"/>
    <a:srgbClr val="BBEFED"/>
    <a:srgbClr val="F6FBFC"/>
    <a:srgbClr val="ADD5DD"/>
    <a:srgbClr val="BBEDEF"/>
    <a:srgbClr val="A0CFD8"/>
    <a:srgbClr val="85C1CD"/>
    <a:srgbClr val="418E9D"/>
    <a:srgbClr val="F5FDFD"/>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080" autoAdjust="0"/>
  </p:normalViewPr>
  <p:slideViewPr>
    <p:cSldViewPr snapToGrid="0">
      <p:cViewPr>
        <p:scale>
          <a:sx n="50" d="100"/>
          <a:sy n="50" d="100"/>
        </p:scale>
        <p:origin x="2148" y="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787" cy="498693"/>
          </a:xfrm>
          <a:prstGeom prst="rect">
            <a:avLst/>
          </a:prstGeom>
        </p:spPr>
        <p:txBody>
          <a:bodyPr vert="horz" lIns="92236" tIns="46118" rIns="92236" bIns="46118"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2236" tIns="46118" rIns="92236" bIns="46118" rtlCol="0"/>
          <a:lstStyle>
            <a:lvl1pPr algn="r">
              <a:defRPr sz="1200"/>
            </a:lvl1pPr>
          </a:lstStyle>
          <a:p>
            <a:fld id="{6FDE83CB-6BE7-4FE0-B078-2889A16B02EE}" type="datetimeFigureOut">
              <a:rPr kumimoji="1" lang="ja-JP" altLang="en-US" smtClean="0"/>
              <a:t>2024/12/22</a:t>
            </a:fld>
            <a:endParaRPr kumimoji="1" lang="ja-JP" altLang="en-US"/>
          </a:p>
        </p:txBody>
      </p:sp>
      <p:sp>
        <p:nvSpPr>
          <p:cNvPr id="4" name="スライド イメージ プレースホルダー 3"/>
          <p:cNvSpPr>
            <a:spLocks noGrp="1" noRot="1" noChangeAspect="1"/>
          </p:cNvSpPr>
          <p:nvPr>
            <p:ph type="sldImg" idx="2"/>
          </p:nvPr>
        </p:nvSpPr>
        <p:spPr>
          <a:xfrm>
            <a:off x="2146300" y="1243013"/>
            <a:ext cx="2514600" cy="3352800"/>
          </a:xfrm>
          <a:prstGeom prst="rect">
            <a:avLst/>
          </a:prstGeom>
          <a:noFill/>
          <a:ln w="12700">
            <a:solidFill>
              <a:prstClr val="black"/>
            </a:solidFill>
          </a:ln>
        </p:spPr>
        <p:txBody>
          <a:bodyPr vert="horz" lIns="92236" tIns="46118" rIns="92236" bIns="46118" rtlCol="0" anchor="ctr"/>
          <a:lstStyle/>
          <a:p>
            <a:endParaRPr lang="ja-JP" altLang="en-US"/>
          </a:p>
        </p:txBody>
      </p:sp>
      <p:sp>
        <p:nvSpPr>
          <p:cNvPr id="5" name="ノート プレースホルダー 4"/>
          <p:cNvSpPr>
            <a:spLocks noGrp="1"/>
          </p:cNvSpPr>
          <p:nvPr>
            <p:ph type="body" sz="quarter" idx="3"/>
          </p:nvPr>
        </p:nvSpPr>
        <p:spPr>
          <a:xfrm>
            <a:off x="680721" y="4783307"/>
            <a:ext cx="5445760" cy="3913615"/>
          </a:xfrm>
          <a:prstGeom prst="rect">
            <a:avLst/>
          </a:prstGeom>
        </p:spPr>
        <p:txBody>
          <a:bodyPr vert="horz" lIns="92236" tIns="46118" rIns="92236" bIns="46118"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440647"/>
            <a:ext cx="2949787" cy="498692"/>
          </a:xfrm>
          <a:prstGeom prst="rect">
            <a:avLst/>
          </a:prstGeom>
        </p:spPr>
        <p:txBody>
          <a:bodyPr vert="horz" lIns="92236" tIns="46118" rIns="92236" bIns="46118"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2236" tIns="46118" rIns="92236" bIns="46118" rtlCol="0" anchor="b"/>
          <a:lstStyle>
            <a:lvl1pPr algn="r">
              <a:defRPr sz="1200"/>
            </a:lvl1pPr>
          </a:lstStyle>
          <a:p>
            <a:fld id="{A24BF93D-4592-454B-81D6-38B9C12006F8}" type="slidenum">
              <a:rPr kumimoji="1" lang="ja-JP" altLang="en-US" smtClean="0"/>
              <a:t>‹#›</a:t>
            </a:fld>
            <a:endParaRPr kumimoji="1" lang="ja-JP" altLang="en-US"/>
          </a:p>
        </p:txBody>
      </p:sp>
    </p:spTree>
    <p:extLst>
      <p:ext uri="{BB962C8B-B14F-4D97-AF65-F5344CB8AC3E}">
        <p14:creationId xmlns:p14="http://schemas.microsoft.com/office/powerpoint/2010/main" val="60613991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A24BF93D-4592-454B-81D6-38B9C12006F8}" type="slidenum">
              <a:rPr kumimoji="1" lang="ja-JP" altLang="en-US" smtClean="0"/>
              <a:t>2</a:t>
            </a:fld>
            <a:endParaRPr kumimoji="1" lang="ja-JP" altLang="en-US"/>
          </a:p>
        </p:txBody>
      </p:sp>
    </p:spTree>
    <p:extLst>
      <p:ext uri="{BB962C8B-B14F-4D97-AF65-F5344CB8AC3E}">
        <p14:creationId xmlns:p14="http://schemas.microsoft.com/office/powerpoint/2010/main" val="13382730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660416"/>
            <a:ext cx="10363200" cy="5659496"/>
          </a:xfrm>
        </p:spPr>
        <p:txBody>
          <a:bodyPr anchor="b"/>
          <a:lstStyle>
            <a:lvl1pPr algn="ctr">
              <a:defRPr sz="8000"/>
            </a:lvl1pPr>
          </a:lstStyle>
          <a:p>
            <a:r>
              <a:rPr lang="ja-JP" altLang="en-US"/>
              <a:t>マスター タイトルの書式設定</a:t>
            </a:r>
            <a:endParaRPr lang="en-US" dirty="0"/>
          </a:p>
        </p:txBody>
      </p:sp>
      <p:sp>
        <p:nvSpPr>
          <p:cNvPr id="3" name="Subtitle 2"/>
          <p:cNvSpPr>
            <a:spLocks noGrp="1"/>
          </p:cNvSpPr>
          <p:nvPr>
            <p:ph type="subTitle" idx="1"/>
          </p:nvPr>
        </p:nvSpPr>
        <p:spPr>
          <a:xfrm>
            <a:off x="1524000" y="8538166"/>
            <a:ext cx="9144000" cy="3924769"/>
          </a:xfrm>
        </p:spPr>
        <p:txBody>
          <a:bodyPr/>
          <a:lstStyle>
            <a:lvl1pPr marL="0" indent="0" algn="ctr">
              <a:buNone/>
              <a:defRPr sz="3200"/>
            </a:lvl1pPr>
            <a:lvl2pPr marL="609603" indent="0" algn="ctr">
              <a:buNone/>
              <a:defRPr sz="2667"/>
            </a:lvl2pPr>
            <a:lvl3pPr marL="1219206" indent="0" algn="ctr">
              <a:buNone/>
              <a:defRPr sz="2400"/>
            </a:lvl3pPr>
            <a:lvl4pPr marL="1828808" indent="0" algn="ctr">
              <a:buNone/>
              <a:defRPr sz="2133"/>
            </a:lvl4pPr>
            <a:lvl5pPr marL="2438411" indent="0" algn="ctr">
              <a:buNone/>
              <a:defRPr sz="2133"/>
            </a:lvl5pPr>
            <a:lvl6pPr marL="3048014" indent="0" algn="ctr">
              <a:buNone/>
              <a:defRPr sz="2133"/>
            </a:lvl6pPr>
            <a:lvl7pPr marL="3657617" indent="0" algn="ctr">
              <a:buNone/>
              <a:defRPr sz="2133"/>
            </a:lvl7pPr>
            <a:lvl8pPr marL="4267219" indent="0" algn="ctr">
              <a:buNone/>
              <a:defRPr sz="2133"/>
            </a:lvl8pPr>
            <a:lvl9pPr marL="4876822" indent="0" algn="ctr">
              <a:buNone/>
              <a:defRPr sz="2133"/>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153B66CF-F7CB-4471-9F1E-DD6FC4469F80}" type="datetimeFigureOut">
              <a:rPr kumimoji="1" lang="ja-JP" altLang="en-US" smtClean="0"/>
              <a:t>2024/12/22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617A56C-6925-4B62-8698-62F3D11AAF30}" type="slidenum">
              <a:rPr kumimoji="1" lang="ja-JP" altLang="en-US" smtClean="0"/>
              <a:t>‹#›</a:t>
            </a:fld>
            <a:endParaRPr kumimoji="1" lang="ja-JP" altLang="en-US"/>
          </a:p>
        </p:txBody>
      </p:sp>
    </p:spTree>
    <p:extLst>
      <p:ext uri="{BB962C8B-B14F-4D97-AF65-F5344CB8AC3E}">
        <p14:creationId xmlns:p14="http://schemas.microsoft.com/office/powerpoint/2010/main" val="15092937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153B66CF-F7CB-4471-9F1E-DD6FC4469F80}" type="datetimeFigureOut">
              <a:rPr kumimoji="1" lang="ja-JP" altLang="en-US" smtClean="0"/>
              <a:t>2024/12/22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617A56C-6925-4B62-8698-62F3D11AAF30}" type="slidenum">
              <a:rPr kumimoji="1" lang="ja-JP" altLang="en-US" smtClean="0"/>
              <a:t>‹#›</a:t>
            </a:fld>
            <a:endParaRPr kumimoji="1" lang="ja-JP" altLang="en-US"/>
          </a:p>
        </p:txBody>
      </p:sp>
    </p:spTree>
    <p:extLst>
      <p:ext uri="{BB962C8B-B14F-4D97-AF65-F5344CB8AC3E}">
        <p14:creationId xmlns:p14="http://schemas.microsoft.com/office/powerpoint/2010/main" val="42198134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865483"/>
            <a:ext cx="2628900" cy="13776209"/>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38201" y="865483"/>
            <a:ext cx="7734300" cy="13776209"/>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153B66CF-F7CB-4471-9F1E-DD6FC4469F80}" type="datetimeFigureOut">
              <a:rPr kumimoji="1" lang="ja-JP" altLang="en-US" smtClean="0"/>
              <a:t>2024/12/22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617A56C-6925-4B62-8698-62F3D11AAF30}" type="slidenum">
              <a:rPr kumimoji="1" lang="ja-JP" altLang="en-US" smtClean="0"/>
              <a:t>‹#›</a:t>
            </a:fld>
            <a:endParaRPr kumimoji="1" lang="ja-JP" altLang="en-US"/>
          </a:p>
        </p:txBody>
      </p:sp>
    </p:spTree>
    <p:extLst>
      <p:ext uri="{BB962C8B-B14F-4D97-AF65-F5344CB8AC3E}">
        <p14:creationId xmlns:p14="http://schemas.microsoft.com/office/powerpoint/2010/main" val="3137519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153B66CF-F7CB-4471-9F1E-DD6FC4469F80}" type="datetimeFigureOut">
              <a:rPr kumimoji="1" lang="ja-JP" altLang="en-US" smtClean="0"/>
              <a:t>2024/12/22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617A56C-6925-4B62-8698-62F3D11AAF30}" type="slidenum">
              <a:rPr kumimoji="1" lang="ja-JP" altLang="en-US" smtClean="0"/>
              <a:t>‹#›</a:t>
            </a:fld>
            <a:endParaRPr kumimoji="1" lang="ja-JP" altLang="en-US"/>
          </a:p>
        </p:txBody>
      </p:sp>
    </p:spTree>
    <p:extLst>
      <p:ext uri="{BB962C8B-B14F-4D97-AF65-F5344CB8AC3E}">
        <p14:creationId xmlns:p14="http://schemas.microsoft.com/office/powerpoint/2010/main" val="4095349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1" y="4052718"/>
            <a:ext cx="10515600" cy="6762043"/>
          </a:xfrm>
        </p:spPr>
        <p:txBody>
          <a:bodyPr anchor="b"/>
          <a:lstStyle>
            <a:lvl1pPr>
              <a:defRPr sz="8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31851" y="10878733"/>
            <a:ext cx="10515600" cy="3555999"/>
          </a:xfrm>
        </p:spPr>
        <p:txBody>
          <a:bodyPr/>
          <a:lstStyle>
            <a:lvl1pPr marL="0" indent="0">
              <a:buNone/>
              <a:defRPr sz="3200">
                <a:solidFill>
                  <a:schemeClr val="tx1"/>
                </a:solidFill>
              </a:defRPr>
            </a:lvl1pPr>
            <a:lvl2pPr marL="609603" indent="0">
              <a:buNone/>
              <a:defRPr sz="2667">
                <a:solidFill>
                  <a:schemeClr val="tx1">
                    <a:tint val="75000"/>
                  </a:schemeClr>
                </a:solidFill>
              </a:defRPr>
            </a:lvl2pPr>
            <a:lvl3pPr marL="1219206" indent="0">
              <a:buNone/>
              <a:defRPr sz="2400">
                <a:solidFill>
                  <a:schemeClr val="tx1">
                    <a:tint val="75000"/>
                  </a:schemeClr>
                </a:solidFill>
              </a:defRPr>
            </a:lvl3pPr>
            <a:lvl4pPr marL="1828808" indent="0">
              <a:buNone/>
              <a:defRPr sz="2133">
                <a:solidFill>
                  <a:schemeClr val="tx1">
                    <a:tint val="75000"/>
                  </a:schemeClr>
                </a:solidFill>
              </a:defRPr>
            </a:lvl4pPr>
            <a:lvl5pPr marL="2438411" indent="0">
              <a:buNone/>
              <a:defRPr sz="2133">
                <a:solidFill>
                  <a:schemeClr val="tx1">
                    <a:tint val="75000"/>
                  </a:schemeClr>
                </a:solidFill>
              </a:defRPr>
            </a:lvl5pPr>
            <a:lvl6pPr marL="3048014" indent="0">
              <a:buNone/>
              <a:defRPr sz="2133">
                <a:solidFill>
                  <a:schemeClr val="tx1">
                    <a:tint val="75000"/>
                  </a:schemeClr>
                </a:solidFill>
              </a:defRPr>
            </a:lvl6pPr>
            <a:lvl7pPr marL="3657617" indent="0">
              <a:buNone/>
              <a:defRPr sz="2133">
                <a:solidFill>
                  <a:schemeClr val="tx1">
                    <a:tint val="75000"/>
                  </a:schemeClr>
                </a:solidFill>
              </a:defRPr>
            </a:lvl7pPr>
            <a:lvl8pPr marL="4267219" indent="0">
              <a:buNone/>
              <a:defRPr sz="2133">
                <a:solidFill>
                  <a:schemeClr val="tx1">
                    <a:tint val="75000"/>
                  </a:schemeClr>
                </a:solidFill>
              </a:defRPr>
            </a:lvl8pPr>
            <a:lvl9pPr marL="4876822" indent="0">
              <a:buNone/>
              <a:defRPr sz="2133">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153B66CF-F7CB-4471-9F1E-DD6FC4469F80}" type="datetimeFigureOut">
              <a:rPr kumimoji="1" lang="ja-JP" altLang="en-US" smtClean="0"/>
              <a:t>2024/12/22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617A56C-6925-4B62-8698-62F3D11AAF30}" type="slidenum">
              <a:rPr kumimoji="1" lang="ja-JP" altLang="en-US" smtClean="0"/>
              <a:t>‹#›</a:t>
            </a:fld>
            <a:endParaRPr kumimoji="1" lang="ja-JP" altLang="en-US"/>
          </a:p>
        </p:txBody>
      </p:sp>
    </p:spTree>
    <p:extLst>
      <p:ext uri="{BB962C8B-B14F-4D97-AF65-F5344CB8AC3E}">
        <p14:creationId xmlns:p14="http://schemas.microsoft.com/office/powerpoint/2010/main" val="38461829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38200" y="4327409"/>
            <a:ext cx="5181600" cy="103142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72200" y="4327409"/>
            <a:ext cx="5181600" cy="103142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153B66CF-F7CB-4471-9F1E-DD6FC4469F80}" type="datetimeFigureOut">
              <a:rPr kumimoji="1" lang="ja-JP" altLang="en-US" smtClean="0"/>
              <a:t>2024/12/22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617A56C-6925-4B62-8698-62F3D11AAF30}" type="slidenum">
              <a:rPr kumimoji="1" lang="ja-JP" altLang="en-US" smtClean="0"/>
              <a:t>‹#›</a:t>
            </a:fld>
            <a:endParaRPr kumimoji="1" lang="ja-JP" altLang="en-US"/>
          </a:p>
        </p:txBody>
      </p:sp>
    </p:spTree>
    <p:extLst>
      <p:ext uri="{BB962C8B-B14F-4D97-AF65-F5344CB8AC3E}">
        <p14:creationId xmlns:p14="http://schemas.microsoft.com/office/powerpoint/2010/main" val="21314140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39788" y="865487"/>
            <a:ext cx="10515600" cy="3142075"/>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839790" y="3984981"/>
            <a:ext cx="5157787" cy="1952977"/>
          </a:xfrm>
        </p:spPr>
        <p:txBody>
          <a:bodyPr anchor="b"/>
          <a:lstStyle>
            <a:lvl1pPr marL="0" indent="0">
              <a:buNone/>
              <a:defRPr sz="3200" b="1"/>
            </a:lvl1pPr>
            <a:lvl2pPr marL="609603" indent="0">
              <a:buNone/>
              <a:defRPr sz="2667" b="1"/>
            </a:lvl2pPr>
            <a:lvl3pPr marL="1219206" indent="0">
              <a:buNone/>
              <a:defRPr sz="2400" b="1"/>
            </a:lvl3pPr>
            <a:lvl4pPr marL="1828808" indent="0">
              <a:buNone/>
              <a:defRPr sz="2133" b="1"/>
            </a:lvl4pPr>
            <a:lvl5pPr marL="2438411" indent="0">
              <a:buNone/>
              <a:defRPr sz="2133" b="1"/>
            </a:lvl5pPr>
            <a:lvl6pPr marL="3048014" indent="0">
              <a:buNone/>
              <a:defRPr sz="2133" b="1"/>
            </a:lvl6pPr>
            <a:lvl7pPr marL="3657617" indent="0">
              <a:buNone/>
              <a:defRPr sz="2133" b="1"/>
            </a:lvl7pPr>
            <a:lvl8pPr marL="4267219" indent="0">
              <a:buNone/>
              <a:defRPr sz="2133" b="1"/>
            </a:lvl8pPr>
            <a:lvl9pPr marL="4876822" indent="0">
              <a:buNone/>
              <a:defRPr sz="2133" b="1"/>
            </a:lvl9pPr>
          </a:lstStyle>
          <a:p>
            <a:pPr lvl="0"/>
            <a:r>
              <a:rPr lang="ja-JP" altLang="en-US"/>
              <a:t>マスター テキストの書式設定</a:t>
            </a:r>
          </a:p>
        </p:txBody>
      </p:sp>
      <p:sp>
        <p:nvSpPr>
          <p:cNvPr id="4" name="Content Placeholder 3"/>
          <p:cNvSpPr>
            <a:spLocks noGrp="1"/>
          </p:cNvSpPr>
          <p:nvPr>
            <p:ph sz="half" idx="2"/>
          </p:nvPr>
        </p:nvSpPr>
        <p:spPr>
          <a:xfrm>
            <a:off x="839790" y="5937956"/>
            <a:ext cx="5157787" cy="87338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172201" y="3984981"/>
            <a:ext cx="5183188" cy="1952977"/>
          </a:xfrm>
        </p:spPr>
        <p:txBody>
          <a:bodyPr anchor="b"/>
          <a:lstStyle>
            <a:lvl1pPr marL="0" indent="0">
              <a:buNone/>
              <a:defRPr sz="3200" b="1"/>
            </a:lvl1pPr>
            <a:lvl2pPr marL="609603" indent="0">
              <a:buNone/>
              <a:defRPr sz="2667" b="1"/>
            </a:lvl2pPr>
            <a:lvl3pPr marL="1219206" indent="0">
              <a:buNone/>
              <a:defRPr sz="2400" b="1"/>
            </a:lvl3pPr>
            <a:lvl4pPr marL="1828808" indent="0">
              <a:buNone/>
              <a:defRPr sz="2133" b="1"/>
            </a:lvl4pPr>
            <a:lvl5pPr marL="2438411" indent="0">
              <a:buNone/>
              <a:defRPr sz="2133" b="1"/>
            </a:lvl5pPr>
            <a:lvl6pPr marL="3048014" indent="0">
              <a:buNone/>
              <a:defRPr sz="2133" b="1"/>
            </a:lvl6pPr>
            <a:lvl7pPr marL="3657617" indent="0">
              <a:buNone/>
              <a:defRPr sz="2133" b="1"/>
            </a:lvl7pPr>
            <a:lvl8pPr marL="4267219" indent="0">
              <a:buNone/>
              <a:defRPr sz="2133" b="1"/>
            </a:lvl8pPr>
            <a:lvl9pPr marL="4876822" indent="0">
              <a:buNone/>
              <a:defRPr sz="2133" b="1"/>
            </a:lvl9pPr>
          </a:lstStyle>
          <a:p>
            <a:pPr lvl="0"/>
            <a:r>
              <a:rPr lang="ja-JP" altLang="en-US"/>
              <a:t>マスター テキストの書式設定</a:t>
            </a:r>
          </a:p>
        </p:txBody>
      </p:sp>
      <p:sp>
        <p:nvSpPr>
          <p:cNvPr id="6" name="Content Placeholder 5"/>
          <p:cNvSpPr>
            <a:spLocks noGrp="1"/>
          </p:cNvSpPr>
          <p:nvPr>
            <p:ph sz="quarter" idx="4"/>
          </p:nvPr>
        </p:nvSpPr>
        <p:spPr>
          <a:xfrm>
            <a:off x="6172201" y="5937956"/>
            <a:ext cx="5183188" cy="87338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153B66CF-F7CB-4471-9F1E-DD6FC4469F80}" type="datetimeFigureOut">
              <a:rPr kumimoji="1" lang="ja-JP" altLang="en-US" smtClean="0"/>
              <a:t>2024/12/22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4617A56C-6925-4B62-8698-62F3D11AAF30}" type="slidenum">
              <a:rPr kumimoji="1" lang="ja-JP" altLang="en-US" smtClean="0"/>
              <a:t>‹#›</a:t>
            </a:fld>
            <a:endParaRPr kumimoji="1" lang="ja-JP" altLang="en-US"/>
          </a:p>
        </p:txBody>
      </p:sp>
    </p:spTree>
    <p:extLst>
      <p:ext uri="{BB962C8B-B14F-4D97-AF65-F5344CB8AC3E}">
        <p14:creationId xmlns:p14="http://schemas.microsoft.com/office/powerpoint/2010/main" val="35668150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153B66CF-F7CB-4471-9F1E-DD6FC4469F80}" type="datetimeFigureOut">
              <a:rPr kumimoji="1" lang="ja-JP" altLang="en-US" smtClean="0"/>
              <a:t>2024/12/22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4617A56C-6925-4B62-8698-62F3D11AAF30}" type="slidenum">
              <a:rPr kumimoji="1" lang="ja-JP" altLang="en-US" smtClean="0"/>
              <a:t>‹#›</a:t>
            </a:fld>
            <a:endParaRPr kumimoji="1" lang="ja-JP" altLang="en-US"/>
          </a:p>
        </p:txBody>
      </p:sp>
    </p:spTree>
    <p:extLst>
      <p:ext uri="{BB962C8B-B14F-4D97-AF65-F5344CB8AC3E}">
        <p14:creationId xmlns:p14="http://schemas.microsoft.com/office/powerpoint/2010/main" val="10474009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3B66CF-F7CB-4471-9F1E-DD6FC4469F80}" type="datetimeFigureOut">
              <a:rPr kumimoji="1" lang="ja-JP" altLang="en-US" smtClean="0"/>
              <a:t>2024/12/22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4617A56C-6925-4B62-8698-62F3D11AAF30}" type="slidenum">
              <a:rPr kumimoji="1" lang="ja-JP" altLang="en-US" smtClean="0"/>
              <a:t>‹#›</a:t>
            </a:fld>
            <a:endParaRPr kumimoji="1" lang="ja-JP" altLang="en-US"/>
          </a:p>
        </p:txBody>
      </p:sp>
    </p:spTree>
    <p:extLst>
      <p:ext uri="{BB962C8B-B14F-4D97-AF65-F5344CB8AC3E}">
        <p14:creationId xmlns:p14="http://schemas.microsoft.com/office/powerpoint/2010/main" val="18847931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39789" y="1083735"/>
            <a:ext cx="3932237" cy="3793067"/>
          </a:xfrm>
        </p:spPr>
        <p:txBody>
          <a:bodyPr anchor="b"/>
          <a:lstStyle>
            <a:lvl1pPr>
              <a:defRPr sz="4267"/>
            </a:lvl1pPr>
          </a:lstStyle>
          <a:p>
            <a:r>
              <a:rPr lang="ja-JP" altLang="en-US"/>
              <a:t>マスター タイトルの書式設定</a:t>
            </a:r>
            <a:endParaRPr lang="en-US" dirty="0"/>
          </a:p>
        </p:txBody>
      </p:sp>
      <p:sp>
        <p:nvSpPr>
          <p:cNvPr id="3" name="Content Placeholder 2"/>
          <p:cNvSpPr>
            <a:spLocks noGrp="1"/>
          </p:cNvSpPr>
          <p:nvPr>
            <p:ph idx="1"/>
          </p:nvPr>
        </p:nvSpPr>
        <p:spPr>
          <a:xfrm>
            <a:off x="5183188" y="2340567"/>
            <a:ext cx="6172200" cy="11552296"/>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839789" y="4876802"/>
            <a:ext cx="3932237" cy="9034875"/>
          </a:xfrm>
        </p:spPr>
        <p:txBody>
          <a:bodyPr/>
          <a:lstStyle>
            <a:lvl1pPr marL="0" indent="0">
              <a:buNone/>
              <a:defRPr sz="2133"/>
            </a:lvl1pPr>
            <a:lvl2pPr marL="609603" indent="0">
              <a:buNone/>
              <a:defRPr sz="1867"/>
            </a:lvl2pPr>
            <a:lvl3pPr marL="1219206" indent="0">
              <a:buNone/>
              <a:defRPr sz="1600"/>
            </a:lvl3pPr>
            <a:lvl4pPr marL="1828808" indent="0">
              <a:buNone/>
              <a:defRPr sz="1333"/>
            </a:lvl4pPr>
            <a:lvl5pPr marL="2438411" indent="0">
              <a:buNone/>
              <a:defRPr sz="1333"/>
            </a:lvl5pPr>
            <a:lvl6pPr marL="3048014" indent="0">
              <a:buNone/>
              <a:defRPr sz="1333"/>
            </a:lvl6pPr>
            <a:lvl7pPr marL="3657617" indent="0">
              <a:buNone/>
              <a:defRPr sz="1333"/>
            </a:lvl7pPr>
            <a:lvl8pPr marL="4267219" indent="0">
              <a:buNone/>
              <a:defRPr sz="1333"/>
            </a:lvl8pPr>
            <a:lvl9pPr marL="4876822" indent="0">
              <a:buNone/>
              <a:defRPr sz="1333"/>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153B66CF-F7CB-4471-9F1E-DD6FC4469F80}" type="datetimeFigureOut">
              <a:rPr kumimoji="1" lang="ja-JP" altLang="en-US" smtClean="0"/>
              <a:t>2024/12/22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617A56C-6925-4B62-8698-62F3D11AAF30}" type="slidenum">
              <a:rPr kumimoji="1" lang="ja-JP" altLang="en-US" smtClean="0"/>
              <a:t>‹#›</a:t>
            </a:fld>
            <a:endParaRPr kumimoji="1" lang="ja-JP" altLang="en-US"/>
          </a:p>
        </p:txBody>
      </p:sp>
    </p:spTree>
    <p:extLst>
      <p:ext uri="{BB962C8B-B14F-4D97-AF65-F5344CB8AC3E}">
        <p14:creationId xmlns:p14="http://schemas.microsoft.com/office/powerpoint/2010/main" val="40173830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39789" y="1083735"/>
            <a:ext cx="3932237" cy="3793067"/>
          </a:xfrm>
        </p:spPr>
        <p:txBody>
          <a:bodyPr anchor="b"/>
          <a:lstStyle>
            <a:lvl1pPr>
              <a:defRPr sz="4267"/>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5183188" y="2340567"/>
            <a:ext cx="6172200" cy="11552296"/>
          </a:xfrm>
        </p:spPr>
        <p:txBody>
          <a:bodyPr anchor="t"/>
          <a:lstStyle>
            <a:lvl1pPr marL="0" indent="0">
              <a:buNone/>
              <a:defRPr sz="4267"/>
            </a:lvl1pPr>
            <a:lvl2pPr marL="609603" indent="0">
              <a:buNone/>
              <a:defRPr sz="3733"/>
            </a:lvl2pPr>
            <a:lvl3pPr marL="1219206" indent="0">
              <a:buNone/>
              <a:defRPr sz="3200"/>
            </a:lvl3pPr>
            <a:lvl4pPr marL="1828808" indent="0">
              <a:buNone/>
              <a:defRPr sz="2667"/>
            </a:lvl4pPr>
            <a:lvl5pPr marL="2438411" indent="0">
              <a:buNone/>
              <a:defRPr sz="2667"/>
            </a:lvl5pPr>
            <a:lvl6pPr marL="3048014" indent="0">
              <a:buNone/>
              <a:defRPr sz="2667"/>
            </a:lvl6pPr>
            <a:lvl7pPr marL="3657617" indent="0">
              <a:buNone/>
              <a:defRPr sz="2667"/>
            </a:lvl7pPr>
            <a:lvl8pPr marL="4267219" indent="0">
              <a:buNone/>
              <a:defRPr sz="2667"/>
            </a:lvl8pPr>
            <a:lvl9pPr marL="4876822" indent="0">
              <a:buNone/>
              <a:defRPr sz="2667"/>
            </a:lvl9pPr>
          </a:lstStyle>
          <a:p>
            <a:r>
              <a:rPr lang="ja-JP" altLang="en-US"/>
              <a:t>図を追加</a:t>
            </a:r>
            <a:endParaRPr lang="en-US" dirty="0"/>
          </a:p>
        </p:txBody>
      </p:sp>
      <p:sp>
        <p:nvSpPr>
          <p:cNvPr id="4" name="Text Placeholder 3"/>
          <p:cNvSpPr>
            <a:spLocks noGrp="1"/>
          </p:cNvSpPr>
          <p:nvPr>
            <p:ph type="body" sz="half" idx="2"/>
          </p:nvPr>
        </p:nvSpPr>
        <p:spPr>
          <a:xfrm>
            <a:off x="839789" y="4876802"/>
            <a:ext cx="3932237" cy="9034875"/>
          </a:xfrm>
        </p:spPr>
        <p:txBody>
          <a:bodyPr/>
          <a:lstStyle>
            <a:lvl1pPr marL="0" indent="0">
              <a:buNone/>
              <a:defRPr sz="2133"/>
            </a:lvl1pPr>
            <a:lvl2pPr marL="609603" indent="0">
              <a:buNone/>
              <a:defRPr sz="1867"/>
            </a:lvl2pPr>
            <a:lvl3pPr marL="1219206" indent="0">
              <a:buNone/>
              <a:defRPr sz="1600"/>
            </a:lvl3pPr>
            <a:lvl4pPr marL="1828808" indent="0">
              <a:buNone/>
              <a:defRPr sz="1333"/>
            </a:lvl4pPr>
            <a:lvl5pPr marL="2438411" indent="0">
              <a:buNone/>
              <a:defRPr sz="1333"/>
            </a:lvl5pPr>
            <a:lvl6pPr marL="3048014" indent="0">
              <a:buNone/>
              <a:defRPr sz="1333"/>
            </a:lvl6pPr>
            <a:lvl7pPr marL="3657617" indent="0">
              <a:buNone/>
              <a:defRPr sz="1333"/>
            </a:lvl7pPr>
            <a:lvl8pPr marL="4267219" indent="0">
              <a:buNone/>
              <a:defRPr sz="1333"/>
            </a:lvl8pPr>
            <a:lvl9pPr marL="4876822" indent="0">
              <a:buNone/>
              <a:defRPr sz="1333"/>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153B66CF-F7CB-4471-9F1E-DD6FC4469F80}" type="datetimeFigureOut">
              <a:rPr kumimoji="1" lang="ja-JP" altLang="en-US" smtClean="0"/>
              <a:t>2024/12/22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617A56C-6925-4B62-8698-62F3D11AAF30}" type="slidenum">
              <a:rPr kumimoji="1" lang="ja-JP" altLang="en-US" smtClean="0"/>
              <a:t>‹#›</a:t>
            </a:fld>
            <a:endParaRPr kumimoji="1" lang="ja-JP" altLang="en-US"/>
          </a:p>
        </p:txBody>
      </p:sp>
    </p:spTree>
    <p:extLst>
      <p:ext uri="{BB962C8B-B14F-4D97-AF65-F5344CB8AC3E}">
        <p14:creationId xmlns:p14="http://schemas.microsoft.com/office/powerpoint/2010/main" val="1810825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865487"/>
            <a:ext cx="10515600" cy="3142075"/>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838200" y="4327409"/>
            <a:ext cx="10515600" cy="1031428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38200" y="15066910"/>
            <a:ext cx="2743200" cy="865481"/>
          </a:xfrm>
          <a:prstGeom prst="rect">
            <a:avLst/>
          </a:prstGeom>
        </p:spPr>
        <p:txBody>
          <a:bodyPr vert="horz" lIns="91440" tIns="45720" rIns="91440" bIns="45720" rtlCol="0" anchor="ctr"/>
          <a:lstStyle>
            <a:lvl1pPr algn="l">
              <a:defRPr sz="1600">
                <a:solidFill>
                  <a:schemeClr val="tx1">
                    <a:tint val="75000"/>
                  </a:schemeClr>
                </a:solidFill>
              </a:defRPr>
            </a:lvl1pPr>
          </a:lstStyle>
          <a:p>
            <a:fld id="{153B66CF-F7CB-4471-9F1E-DD6FC4469F80}" type="datetimeFigureOut">
              <a:rPr kumimoji="1" lang="ja-JP" altLang="en-US" smtClean="0"/>
              <a:t>2024/12/22</a:t>
            </a:fld>
            <a:endParaRPr kumimoji="1" lang="ja-JP" altLang="en-US"/>
          </a:p>
        </p:txBody>
      </p:sp>
      <p:sp>
        <p:nvSpPr>
          <p:cNvPr id="5" name="Footer Placeholder 4"/>
          <p:cNvSpPr>
            <a:spLocks noGrp="1"/>
          </p:cNvSpPr>
          <p:nvPr>
            <p:ph type="ftr" sz="quarter" idx="3"/>
          </p:nvPr>
        </p:nvSpPr>
        <p:spPr>
          <a:xfrm>
            <a:off x="4038600" y="15066910"/>
            <a:ext cx="4114800" cy="865481"/>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8610600" y="15066910"/>
            <a:ext cx="2743200" cy="865481"/>
          </a:xfrm>
          <a:prstGeom prst="rect">
            <a:avLst/>
          </a:prstGeom>
        </p:spPr>
        <p:txBody>
          <a:bodyPr vert="horz" lIns="91440" tIns="45720" rIns="91440" bIns="45720" rtlCol="0" anchor="ctr"/>
          <a:lstStyle>
            <a:lvl1pPr algn="r">
              <a:defRPr sz="1600">
                <a:solidFill>
                  <a:schemeClr val="tx1">
                    <a:tint val="75000"/>
                  </a:schemeClr>
                </a:solidFill>
              </a:defRPr>
            </a:lvl1pPr>
          </a:lstStyle>
          <a:p>
            <a:fld id="{4617A56C-6925-4B62-8698-62F3D11AAF30}" type="slidenum">
              <a:rPr kumimoji="1" lang="ja-JP" altLang="en-US" smtClean="0"/>
              <a:t>‹#›</a:t>
            </a:fld>
            <a:endParaRPr kumimoji="1" lang="ja-JP" altLang="en-US"/>
          </a:p>
        </p:txBody>
      </p:sp>
    </p:spTree>
    <p:extLst>
      <p:ext uri="{BB962C8B-B14F-4D97-AF65-F5344CB8AC3E}">
        <p14:creationId xmlns:p14="http://schemas.microsoft.com/office/powerpoint/2010/main" val="9938999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1219206" rtl="0" eaLnBrk="1" latinLnBrk="0" hangingPunct="1">
        <a:lnSpc>
          <a:spcPct val="90000"/>
        </a:lnSpc>
        <a:spcBef>
          <a:spcPct val="0"/>
        </a:spcBef>
        <a:buNone/>
        <a:defRPr kumimoji="1" sz="5867" kern="1200">
          <a:solidFill>
            <a:schemeClr val="tx1"/>
          </a:solidFill>
          <a:latin typeface="+mj-lt"/>
          <a:ea typeface="+mj-ea"/>
          <a:cs typeface="+mj-cs"/>
        </a:defRPr>
      </a:lvl1pPr>
    </p:titleStyle>
    <p:bodyStyle>
      <a:lvl1pPr marL="304801" indent="-304801" algn="l" defTabSz="1219206" rtl="0" eaLnBrk="1" latinLnBrk="0" hangingPunct="1">
        <a:lnSpc>
          <a:spcPct val="90000"/>
        </a:lnSpc>
        <a:spcBef>
          <a:spcPts val="1333"/>
        </a:spcBef>
        <a:buFont typeface="Arial" panose="020B0604020202020204" pitchFamily="34" charset="0"/>
        <a:buChar char="•"/>
        <a:defRPr kumimoji="1" sz="3733" kern="1200">
          <a:solidFill>
            <a:schemeClr val="tx1"/>
          </a:solidFill>
          <a:latin typeface="+mn-lt"/>
          <a:ea typeface="+mn-ea"/>
          <a:cs typeface="+mn-cs"/>
        </a:defRPr>
      </a:lvl1pPr>
      <a:lvl2pPr marL="914404" indent="-304801" algn="l" defTabSz="1219206" rtl="0" eaLnBrk="1" latinLnBrk="0" hangingPunct="1">
        <a:lnSpc>
          <a:spcPct val="90000"/>
        </a:lnSpc>
        <a:spcBef>
          <a:spcPts val="667"/>
        </a:spcBef>
        <a:buFont typeface="Arial" panose="020B0604020202020204" pitchFamily="34" charset="0"/>
        <a:buChar char="•"/>
        <a:defRPr kumimoji="1" sz="3200" kern="1200">
          <a:solidFill>
            <a:schemeClr val="tx1"/>
          </a:solidFill>
          <a:latin typeface="+mn-lt"/>
          <a:ea typeface="+mn-ea"/>
          <a:cs typeface="+mn-cs"/>
        </a:defRPr>
      </a:lvl2pPr>
      <a:lvl3pPr marL="1524007" indent="-304801" algn="l" defTabSz="1219206" rtl="0" eaLnBrk="1" latinLnBrk="0" hangingPunct="1">
        <a:lnSpc>
          <a:spcPct val="90000"/>
        </a:lnSpc>
        <a:spcBef>
          <a:spcPts val="667"/>
        </a:spcBef>
        <a:buFont typeface="Arial" panose="020B0604020202020204" pitchFamily="34" charset="0"/>
        <a:buChar char="•"/>
        <a:defRPr kumimoji="1" sz="2667" kern="1200">
          <a:solidFill>
            <a:schemeClr val="tx1"/>
          </a:solidFill>
          <a:latin typeface="+mn-lt"/>
          <a:ea typeface="+mn-ea"/>
          <a:cs typeface="+mn-cs"/>
        </a:defRPr>
      </a:lvl3pPr>
      <a:lvl4pPr marL="2133610" indent="-304801" algn="l" defTabSz="1219206" rtl="0" eaLnBrk="1" latinLnBrk="0" hangingPunct="1">
        <a:lnSpc>
          <a:spcPct val="90000"/>
        </a:lnSpc>
        <a:spcBef>
          <a:spcPts val="667"/>
        </a:spcBef>
        <a:buFont typeface="Arial" panose="020B0604020202020204" pitchFamily="34" charset="0"/>
        <a:buChar char="•"/>
        <a:defRPr kumimoji="1" sz="2400" kern="1200">
          <a:solidFill>
            <a:schemeClr val="tx1"/>
          </a:solidFill>
          <a:latin typeface="+mn-lt"/>
          <a:ea typeface="+mn-ea"/>
          <a:cs typeface="+mn-cs"/>
        </a:defRPr>
      </a:lvl4pPr>
      <a:lvl5pPr marL="2743212" indent="-304801" algn="l" defTabSz="1219206" rtl="0" eaLnBrk="1" latinLnBrk="0" hangingPunct="1">
        <a:lnSpc>
          <a:spcPct val="90000"/>
        </a:lnSpc>
        <a:spcBef>
          <a:spcPts val="667"/>
        </a:spcBef>
        <a:buFont typeface="Arial" panose="020B0604020202020204" pitchFamily="34" charset="0"/>
        <a:buChar char="•"/>
        <a:defRPr kumimoji="1" sz="2400" kern="1200">
          <a:solidFill>
            <a:schemeClr val="tx1"/>
          </a:solidFill>
          <a:latin typeface="+mn-lt"/>
          <a:ea typeface="+mn-ea"/>
          <a:cs typeface="+mn-cs"/>
        </a:defRPr>
      </a:lvl5pPr>
      <a:lvl6pPr marL="3352815" indent="-304801" algn="l" defTabSz="1219206" rtl="0" eaLnBrk="1" latinLnBrk="0" hangingPunct="1">
        <a:lnSpc>
          <a:spcPct val="90000"/>
        </a:lnSpc>
        <a:spcBef>
          <a:spcPts val="667"/>
        </a:spcBef>
        <a:buFont typeface="Arial" panose="020B0604020202020204" pitchFamily="34" charset="0"/>
        <a:buChar char="•"/>
        <a:defRPr kumimoji="1" sz="2400" kern="1200">
          <a:solidFill>
            <a:schemeClr val="tx1"/>
          </a:solidFill>
          <a:latin typeface="+mn-lt"/>
          <a:ea typeface="+mn-ea"/>
          <a:cs typeface="+mn-cs"/>
        </a:defRPr>
      </a:lvl6pPr>
      <a:lvl7pPr marL="3962418" indent="-304801" algn="l" defTabSz="1219206" rtl="0" eaLnBrk="1" latinLnBrk="0" hangingPunct="1">
        <a:lnSpc>
          <a:spcPct val="90000"/>
        </a:lnSpc>
        <a:spcBef>
          <a:spcPts val="667"/>
        </a:spcBef>
        <a:buFont typeface="Arial" panose="020B0604020202020204" pitchFamily="34" charset="0"/>
        <a:buChar char="•"/>
        <a:defRPr kumimoji="1" sz="2400" kern="1200">
          <a:solidFill>
            <a:schemeClr val="tx1"/>
          </a:solidFill>
          <a:latin typeface="+mn-lt"/>
          <a:ea typeface="+mn-ea"/>
          <a:cs typeface="+mn-cs"/>
        </a:defRPr>
      </a:lvl7pPr>
      <a:lvl8pPr marL="4572021" indent="-304801" algn="l" defTabSz="1219206" rtl="0" eaLnBrk="1" latinLnBrk="0" hangingPunct="1">
        <a:lnSpc>
          <a:spcPct val="90000"/>
        </a:lnSpc>
        <a:spcBef>
          <a:spcPts val="667"/>
        </a:spcBef>
        <a:buFont typeface="Arial" panose="020B0604020202020204" pitchFamily="34" charset="0"/>
        <a:buChar char="•"/>
        <a:defRPr kumimoji="1" sz="2400" kern="1200">
          <a:solidFill>
            <a:schemeClr val="tx1"/>
          </a:solidFill>
          <a:latin typeface="+mn-lt"/>
          <a:ea typeface="+mn-ea"/>
          <a:cs typeface="+mn-cs"/>
        </a:defRPr>
      </a:lvl8pPr>
      <a:lvl9pPr marL="5181623" indent="-304801" algn="l" defTabSz="1219206" rtl="0" eaLnBrk="1" latinLnBrk="0" hangingPunct="1">
        <a:lnSpc>
          <a:spcPct val="90000"/>
        </a:lnSpc>
        <a:spcBef>
          <a:spcPts val="667"/>
        </a:spcBef>
        <a:buFont typeface="Arial" panose="020B0604020202020204" pitchFamily="34" charset="0"/>
        <a:buChar char="•"/>
        <a:defRPr kumimoji="1" sz="2400" kern="1200">
          <a:solidFill>
            <a:schemeClr val="tx1"/>
          </a:solidFill>
          <a:latin typeface="+mn-lt"/>
          <a:ea typeface="+mn-ea"/>
          <a:cs typeface="+mn-cs"/>
        </a:defRPr>
      </a:lvl9pPr>
    </p:bodyStyle>
    <p:otherStyle>
      <a:defPPr>
        <a:defRPr lang="en-US"/>
      </a:defPPr>
      <a:lvl1pPr marL="0" algn="l" defTabSz="1219206" rtl="0" eaLnBrk="1" latinLnBrk="0" hangingPunct="1">
        <a:defRPr kumimoji="1" sz="2400" kern="1200">
          <a:solidFill>
            <a:schemeClr val="tx1"/>
          </a:solidFill>
          <a:latin typeface="+mn-lt"/>
          <a:ea typeface="+mn-ea"/>
          <a:cs typeface="+mn-cs"/>
        </a:defRPr>
      </a:lvl1pPr>
      <a:lvl2pPr marL="609603" algn="l" defTabSz="1219206" rtl="0" eaLnBrk="1" latinLnBrk="0" hangingPunct="1">
        <a:defRPr kumimoji="1" sz="2400" kern="1200">
          <a:solidFill>
            <a:schemeClr val="tx1"/>
          </a:solidFill>
          <a:latin typeface="+mn-lt"/>
          <a:ea typeface="+mn-ea"/>
          <a:cs typeface="+mn-cs"/>
        </a:defRPr>
      </a:lvl2pPr>
      <a:lvl3pPr marL="1219206" algn="l" defTabSz="1219206" rtl="0" eaLnBrk="1" latinLnBrk="0" hangingPunct="1">
        <a:defRPr kumimoji="1" sz="2400" kern="1200">
          <a:solidFill>
            <a:schemeClr val="tx1"/>
          </a:solidFill>
          <a:latin typeface="+mn-lt"/>
          <a:ea typeface="+mn-ea"/>
          <a:cs typeface="+mn-cs"/>
        </a:defRPr>
      </a:lvl3pPr>
      <a:lvl4pPr marL="1828808" algn="l" defTabSz="1219206" rtl="0" eaLnBrk="1" latinLnBrk="0" hangingPunct="1">
        <a:defRPr kumimoji="1" sz="2400" kern="1200">
          <a:solidFill>
            <a:schemeClr val="tx1"/>
          </a:solidFill>
          <a:latin typeface="+mn-lt"/>
          <a:ea typeface="+mn-ea"/>
          <a:cs typeface="+mn-cs"/>
        </a:defRPr>
      </a:lvl4pPr>
      <a:lvl5pPr marL="2438411" algn="l" defTabSz="1219206" rtl="0" eaLnBrk="1" latinLnBrk="0" hangingPunct="1">
        <a:defRPr kumimoji="1" sz="2400" kern="1200">
          <a:solidFill>
            <a:schemeClr val="tx1"/>
          </a:solidFill>
          <a:latin typeface="+mn-lt"/>
          <a:ea typeface="+mn-ea"/>
          <a:cs typeface="+mn-cs"/>
        </a:defRPr>
      </a:lvl5pPr>
      <a:lvl6pPr marL="3048014" algn="l" defTabSz="1219206" rtl="0" eaLnBrk="1" latinLnBrk="0" hangingPunct="1">
        <a:defRPr kumimoji="1" sz="2400" kern="1200">
          <a:solidFill>
            <a:schemeClr val="tx1"/>
          </a:solidFill>
          <a:latin typeface="+mn-lt"/>
          <a:ea typeface="+mn-ea"/>
          <a:cs typeface="+mn-cs"/>
        </a:defRPr>
      </a:lvl6pPr>
      <a:lvl7pPr marL="3657617" algn="l" defTabSz="1219206" rtl="0" eaLnBrk="1" latinLnBrk="0" hangingPunct="1">
        <a:defRPr kumimoji="1" sz="2400" kern="1200">
          <a:solidFill>
            <a:schemeClr val="tx1"/>
          </a:solidFill>
          <a:latin typeface="+mn-lt"/>
          <a:ea typeface="+mn-ea"/>
          <a:cs typeface="+mn-cs"/>
        </a:defRPr>
      </a:lvl7pPr>
      <a:lvl8pPr marL="4267219" algn="l" defTabSz="1219206" rtl="0" eaLnBrk="1" latinLnBrk="0" hangingPunct="1">
        <a:defRPr kumimoji="1" sz="2400" kern="1200">
          <a:solidFill>
            <a:schemeClr val="tx1"/>
          </a:solidFill>
          <a:latin typeface="+mn-lt"/>
          <a:ea typeface="+mn-ea"/>
          <a:cs typeface="+mn-cs"/>
        </a:defRPr>
      </a:lvl8pPr>
      <a:lvl9pPr marL="4876822" algn="l" defTabSz="1219206" rtl="0" eaLnBrk="1" latinLnBrk="0" hangingPunct="1">
        <a:defRPr kumimoji="1"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92" name="正方形/長方形 91"/>
          <p:cNvSpPr/>
          <p:nvPr/>
        </p:nvSpPr>
        <p:spPr>
          <a:xfrm>
            <a:off x="767896" y="8966828"/>
            <a:ext cx="10656207" cy="2719679"/>
          </a:xfrm>
          <a:prstGeom prst="rect">
            <a:avLst/>
          </a:prstGeom>
          <a:solidFill>
            <a:schemeClr val="bg1"/>
          </a:solidFill>
          <a:ln>
            <a:solidFill>
              <a:srgbClr val="BBED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3" name="正方形/長方形 32"/>
          <p:cNvSpPr/>
          <p:nvPr/>
        </p:nvSpPr>
        <p:spPr>
          <a:xfrm>
            <a:off x="870653" y="6107615"/>
            <a:ext cx="10582782" cy="2683707"/>
          </a:xfrm>
          <a:prstGeom prst="rect">
            <a:avLst/>
          </a:prstGeom>
          <a:solidFill>
            <a:schemeClr val="bg1"/>
          </a:solidFill>
          <a:ln>
            <a:solidFill>
              <a:srgbClr val="BBED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6" name="正方形/長方形 15"/>
          <p:cNvSpPr/>
          <p:nvPr/>
        </p:nvSpPr>
        <p:spPr>
          <a:xfrm rot="336997">
            <a:off x="-2173980" y="12579978"/>
            <a:ext cx="15152172" cy="6586051"/>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 name="テキスト ボックス 4"/>
          <p:cNvSpPr txBox="1"/>
          <p:nvPr/>
        </p:nvSpPr>
        <p:spPr>
          <a:xfrm>
            <a:off x="394931" y="1727942"/>
            <a:ext cx="2308324" cy="1921322"/>
          </a:xfrm>
          <a:prstGeom prst="rect">
            <a:avLst/>
          </a:prstGeom>
          <a:solidFill>
            <a:schemeClr val="accent1">
              <a:lumMod val="60000"/>
              <a:lumOff val="40000"/>
            </a:schemeClr>
          </a:solidFill>
        </p:spPr>
        <p:txBody>
          <a:bodyPr vert="eaVert"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3800"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貸</a:t>
            </a:r>
          </a:p>
        </p:txBody>
      </p:sp>
      <p:sp>
        <p:nvSpPr>
          <p:cNvPr id="6" name="テキスト ボックス 5"/>
          <p:cNvSpPr txBox="1"/>
          <p:nvPr/>
        </p:nvSpPr>
        <p:spPr>
          <a:xfrm>
            <a:off x="738565" y="196564"/>
            <a:ext cx="3062377" cy="76944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4400"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令和７年度</a:t>
            </a:r>
          </a:p>
        </p:txBody>
      </p:sp>
      <p:sp>
        <p:nvSpPr>
          <p:cNvPr id="10" name="楕円 9"/>
          <p:cNvSpPr/>
          <p:nvPr/>
        </p:nvSpPr>
        <p:spPr>
          <a:xfrm>
            <a:off x="-2924250" y="3867123"/>
            <a:ext cx="2924250" cy="223762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8" name="楕円 17"/>
          <p:cNvSpPr/>
          <p:nvPr/>
        </p:nvSpPr>
        <p:spPr>
          <a:xfrm>
            <a:off x="225529" y="5761865"/>
            <a:ext cx="2647128" cy="275055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0" name="テキスト ボックス 19"/>
          <p:cNvSpPr txBox="1"/>
          <p:nvPr/>
        </p:nvSpPr>
        <p:spPr>
          <a:xfrm>
            <a:off x="811203" y="12465184"/>
            <a:ext cx="5978699" cy="331910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□お問い合わせ□</a:t>
            </a:r>
            <a:endParaRPr kumimoji="1" lang="en-US" altLang="ja-JP" sz="3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200" noProof="0" dirty="0">
                <a:solidFill>
                  <a:prstClr val="black"/>
                </a:solidFill>
                <a:latin typeface="Meiryo UI" panose="020B0604030504040204" pitchFamily="50" charset="-128"/>
                <a:ea typeface="Meiryo UI" panose="020B0604030504040204" pitchFamily="50" charset="-128"/>
              </a:rPr>
              <a:t>　</a:t>
            </a:r>
            <a:r>
              <a:rPr kumimoji="1" lang="ja-JP" altLang="en-US" sz="2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三重県医療保健部</a:t>
            </a:r>
            <a:endParaRPr kumimoji="1" lang="en-US" altLang="ja-JP" sz="2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noProof="0" dirty="0">
                <a:solidFill>
                  <a:prstClr val="black"/>
                </a:solidFill>
                <a:latin typeface="Meiryo UI" panose="020B0604030504040204" pitchFamily="50" charset="-128"/>
                <a:ea typeface="Meiryo UI" panose="020B0604030504040204" pitchFamily="50" charset="-128"/>
              </a:rPr>
              <a:t>　 </a:t>
            </a:r>
            <a:r>
              <a:rPr kumimoji="1" lang="ja-JP" altLang="en-US" sz="2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医療人材課</a:t>
            </a:r>
            <a:endParaRPr kumimoji="1" lang="en-US" altLang="ja-JP" sz="2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〒５１４－８５７０</a:t>
            </a:r>
            <a:endParaRPr kumimoji="1" lang="en-US" altLang="ja-JP" sz="2400" dirty="0">
              <a:solidFill>
                <a:prstClr val="black"/>
              </a:solidFill>
              <a:latin typeface="Meiryo UI" panose="020B0604030504040204" pitchFamily="50" charset="-128"/>
              <a:ea typeface="Meiryo UI" panose="020B0604030504040204" pitchFamily="50" charset="-128"/>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三重県津市広明町１３番地</a:t>
            </a:r>
            <a:endParaRPr kumimoji="1" lang="en-US" altLang="ja-JP" sz="2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1" lang="ja-JP" altLang="en-US" sz="2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０５９－２２４－２０５３</a:t>
            </a:r>
            <a:endParaRPr kumimoji="1" lang="en-US" altLang="ja-JP" sz="2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1" lang="ja-JP" altLang="en-US" sz="2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1" lang="en-US" altLang="ja-JP" sz="2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iryokai@pref.mie.lg.jp</a:t>
            </a:r>
            <a:endParaRPr kumimoji="1" lang="ja-JP" altLang="en-US" sz="2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21" name="テキスト ボックス 20"/>
          <p:cNvSpPr txBox="1"/>
          <p:nvPr/>
        </p:nvSpPr>
        <p:spPr>
          <a:xfrm>
            <a:off x="3032524" y="6272717"/>
            <a:ext cx="8239544" cy="223969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民間立</a:t>
            </a:r>
            <a:r>
              <a:rPr kumimoji="1" lang="zh-TW" altLang="en-US" sz="2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看護師等養成所</a:t>
            </a:r>
            <a:r>
              <a:rPr kumimoji="1" lang="en-US" altLang="ja-JP" sz="2800" dirty="0">
                <a:solidFill>
                  <a:prstClr val="black"/>
                </a:solidFill>
                <a:latin typeface="Meiryo UI" panose="020B0604030504040204" pitchFamily="50" charset="-128"/>
                <a:ea typeface="Meiryo UI" panose="020B0604030504040204" pitchFamily="50" charset="-128"/>
              </a:rPr>
              <a:t>………………</a:t>
            </a:r>
            <a:r>
              <a:rPr kumimoji="1" lang="zh-TW" altLang="en-US" sz="2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月</a:t>
            </a:r>
            <a:r>
              <a:rPr kumimoji="1" lang="en-US" altLang="zh-TW" sz="2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36,000</a:t>
            </a:r>
            <a:r>
              <a:rPr kumimoji="1" lang="zh-TW" altLang="en-US" sz="2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円</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民間立</a:t>
            </a:r>
            <a:r>
              <a:rPr kumimoji="1" lang="zh-TW" altLang="en-US" sz="2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看護師養成所</a:t>
            </a:r>
            <a:r>
              <a:rPr kumimoji="1" lang="en-US" altLang="zh-TW" sz="2800" noProof="0" dirty="0">
                <a:solidFill>
                  <a:prstClr val="black"/>
                </a:solidFill>
                <a:latin typeface="Meiryo UI" panose="020B0604030504040204" pitchFamily="50" charset="-128"/>
                <a:ea typeface="Meiryo UI" panose="020B0604030504040204" pitchFamily="50" charset="-128"/>
              </a:rPr>
              <a:t>(</a:t>
            </a:r>
            <a:r>
              <a:rPr kumimoji="1" lang="zh-TW" altLang="en-US" sz="2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通信</a:t>
            </a:r>
            <a:r>
              <a:rPr kumimoji="1" lang="ja-JP" altLang="en-US" sz="2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制</a:t>
            </a:r>
            <a:r>
              <a:rPr kumimoji="1" lang="en-US" altLang="ja-JP" sz="2800" noProof="0" dirty="0">
                <a:solidFill>
                  <a:prstClr val="black"/>
                </a:solidFill>
                <a:latin typeface="Meiryo UI" panose="020B0604030504040204" pitchFamily="50" charset="-128"/>
                <a:ea typeface="Meiryo UI" panose="020B0604030504040204" pitchFamily="50" charset="-128"/>
              </a:rPr>
              <a:t>)</a:t>
            </a:r>
            <a:r>
              <a:rPr kumimoji="1" lang="en-US" altLang="ja-JP" sz="2800" dirty="0">
                <a:solidFill>
                  <a:prstClr val="black"/>
                </a:solidFill>
                <a:latin typeface="Meiryo UI" panose="020B0604030504040204" pitchFamily="50" charset="-128"/>
                <a:ea typeface="Meiryo UI" panose="020B0604030504040204" pitchFamily="50" charset="-128"/>
              </a:rPr>
              <a:t>………</a:t>
            </a:r>
            <a:r>
              <a:rPr kumimoji="1" lang="zh-TW" altLang="en-US" sz="2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月</a:t>
            </a:r>
            <a:r>
              <a:rPr kumimoji="1" lang="en-US" altLang="zh-TW" sz="2800" dirty="0">
                <a:solidFill>
                  <a:prstClr val="black"/>
                </a:solidFill>
                <a:latin typeface="Meiryo UI" panose="020B0604030504040204" pitchFamily="50" charset="-128"/>
                <a:ea typeface="Meiryo UI" panose="020B0604030504040204" pitchFamily="50" charset="-128"/>
              </a:rPr>
              <a:t>21,000</a:t>
            </a:r>
            <a:r>
              <a:rPr kumimoji="1" lang="zh-TW" altLang="en-US" sz="2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円</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民間立</a:t>
            </a:r>
            <a:r>
              <a:rPr kumimoji="1" lang="zh-TW" altLang="en-US" sz="2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准看護師養成所</a:t>
            </a:r>
            <a:r>
              <a:rPr kumimoji="1" lang="en-US" altLang="ja-JP" sz="2800" dirty="0">
                <a:solidFill>
                  <a:prstClr val="black"/>
                </a:solidFill>
                <a:latin typeface="Meiryo UI" panose="020B0604030504040204" pitchFamily="50" charset="-128"/>
                <a:ea typeface="Meiryo UI" panose="020B0604030504040204" pitchFamily="50" charset="-128"/>
              </a:rPr>
              <a:t>………………</a:t>
            </a:r>
            <a:r>
              <a:rPr kumimoji="1" lang="zh-TW" altLang="en-US" sz="2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月</a:t>
            </a:r>
            <a:r>
              <a:rPr kumimoji="1" lang="en-US" altLang="zh-TW" sz="2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21,000</a:t>
            </a:r>
            <a:r>
              <a:rPr kumimoji="1" lang="zh-TW" altLang="en-US" sz="2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円</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zh-TW" altLang="en-US" sz="2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看護系大学</a:t>
            </a:r>
            <a:r>
              <a:rPr kumimoji="1" lang="en-US" altLang="ja-JP" sz="2800" dirty="0">
                <a:solidFill>
                  <a:prstClr val="black"/>
                </a:solidFill>
                <a:latin typeface="Meiryo UI" panose="020B0604030504040204" pitchFamily="50" charset="-128"/>
                <a:ea typeface="Meiryo UI" panose="020B0604030504040204" pitchFamily="50" charset="-128"/>
              </a:rPr>
              <a:t>……………………………</a:t>
            </a:r>
            <a:r>
              <a:rPr kumimoji="1" lang="zh-TW" altLang="en-US" sz="2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月</a:t>
            </a:r>
            <a:r>
              <a:rPr kumimoji="1" lang="en-US" altLang="zh-TW" sz="2800" dirty="0">
                <a:solidFill>
                  <a:prstClr val="black"/>
                </a:solidFill>
                <a:latin typeface="Meiryo UI" panose="020B0604030504040204" pitchFamily="50" charset="-128"/>
                <a:ea typeface="Meiryo UI" panose="020B0604030504040204" pitchFamily="50" charset="-128"/>
              </a:rPr>
              <a:t>50,000</a:t>
            </a:r>
            <a:r>
              <a:rPr kumimoji="1" lang="zh-TW" altLang="en-US" sz="2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円</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民間立</a:t>
            </a:r>
            <a:r>
              <a:rPr kumimoji="1" lang="zh-TW" altLang="en-US" sz="2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助産師養成所</a:t>
            </a:r>
            <a:r>
              <a:rPr kumimoji="1" lang="en-US" altLang="ja-JP" sz="2800" dirty="0">
                <a:solidFill>
                  <a:prstClr val="black"/>
                </a:solidFill>
                <a:latin typeface="Meiryo UI" panose="020B0604030504040204" pitchFamily="50" charset="-128"/>
                <a:ea typeface="Meiryo UI" panose="020B0604030504040204" pitchFamily="50" charset="-128"/>
              </a:rPr>
              <a:t>…………………</a:t>
            </a:r>
            <a:r>
              <a:rPr kumimoji="1" lang="zh-TW" altLang="en-US" sz="2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月</a:t>
            </a:r>
            <a:r>
              <a:rPr kumimoji="1" lang="en-US" altLang="zh-TW" sz="2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70,000</a:t>
            </a:r>
            <a:r>
              <a:rPr kumimoji="1" lang="zh-TW" altLang="en-US" sz="2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1" lang="ja-JP" altLang="en-US" sz="2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22" name="テキスト ボックス 21"/>
          <p:cNvSpPr txBox="1"/>
          <p:nvPr/>
        </p:nvSpPr>
        <p:spPr>
          <a:xfrm>
            <a:off x="2872657" y="4187758"/>
            <a:ext cx="8746257" cy="156966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4800" b="1"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令和７年４月１日（火）</a:t>
            </a:r>
            <a:endParaRPr kumimoji="1" lang="en-US" altLang="ja-JP" sz="4800" b="1"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4000" b="1"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　　　　</a:t>
            </a:r>
            <a:r>
              <a:rPr kumimoji="1" lang="ja-JP" altLang="en-US" sz="4800" b="1"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rPr>
              <a:t>～６月３０日（月）必着</a:t>
            </a:r>
            <a:endParaRPr kumimoji="1" lang="ja-JP" altLang="en-US" sz="4000" b="1"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endParaRPr>
          </a:p>
        </p:txBody>
      </p:sp>
      <p:sp>
        <p:nvSpPr>
          <p:cNvPr id="23" name="テキスト ボックス 22"/>
          <p:cNvSpPr txBox="1"/>
          <p:nvPr/>
        </p:nvSpPr>
        <p:spPr>
          <a:xfrm>
            <a:off x="3192560" y="9127559"/>
            <a:ext cx="3803721" cy="22977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卒業</a:t>
            </a:r>
            <a:r>
              <a:rPr kumimoji="1" lang="ja-JP" altLang="en-US" sz="2400" dirty="0">
                <a:solidFill>
                  <a:prstClr val="black"/>
                </a:solidFill>
                <a:latin typeface="Meiryo UI" panose="020B0604030504040204" pitchFamily="50" charset="-128"/>
                <a:ea typeface="Meiryo UI" panose="020B0604030504040204" pitchFamily="50" charset="-128"/>
              </a:rPr>
              <a:t>年に貸与の対象となった当該看護職員の免許を取得し、直ちに三重県内の指定機関で一定の年数勤務することにより、貸与額全額の返還が免除されます。</a:t>
            </a:r>
            <a:endParaRPr kumimoji="1" lang="ja-JP" altLang="en-US" sz="2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grpSp>
        <p:nvGrpSpPr>
          <p:cNvPr id="30" name="グループ化 29"/>
          <p:cNvGrpSpPr/>
          <p:nvPr/>
        </p:nvGrpSpPr>
        <p:grpSpPr>
          <a:xfrm>
            <a:off x="9499431" y="13229771"/>
            <a:ext cx="2078708" cy="2044884"/>
            <a:chOff x="8243587" y="13968918"/>
            <a:chExt cx="2137158" cy="1906622"/>
          </a:xfrm>
        </p:grpSpPr>
        <p:sp>
          <p:nvSpPr>
            <p:cNvPr id="28" name="角丸四角形 27"/>
            <p:cNvSpPr/>
            <p:nvPr/>
          </p:nvSpPr>
          <p:spPr>
            <a:xfrm>
              <a:off x="8243587" y="13968918"/>
              <a:ext cx="2078708" cy="190662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9" name="テキスト ボックス 28"/>
            <p:cNvSpPr txBox="1"/>
            <p:nvPr/>
          </p:nvSpPr>
          <p:spPr>
            <a:xfrm>
              <a:off x="8447454" y="14748067"/>
              <a:ext cx="1933291" cy="2534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QR</a:t>
              </a:r>
              <a:r>
                <a:rPr kumimoji="1" lang="ja-JP" altLang="en-US" sz="2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コード</a:t>
              </a:r>
            </a:p>
          </p:txBody>
        </p:sp>
      </p:grpSp>
      <p:grpSp>
        <p:nvGrpSpPr>
          <p:cNvPr id="8" name="グループ化 7"/>
          <p:cNvGrpSpPr/>
          <p:nvPr/>
        </p:nvGrpSpPr>
        <p:grpSpPr>
          <a:xfrm>
            <a:off x="5595770" y="14302817"/>
            <a:ext cx="3509229" cy="567030"/>
            <a:chOff x="13505506" y="8915756"/>
            <a:chExt cx="3509229" cy="567030"/>
          </a:xfrm>
        </p:grpSpPr>
        <p:sp>
          <p:nvSpPr>
            <p:cNvPr id="31" name="正方形/長方形 30"/>
            <p:cNvSpPr/>
            <p:nvPr/>
          </p:nvSpPr>
          <p:spPr>
            <a:xfrm>
              <a:off x="13505506" y="8915757"/>
              <a:ext cx="2782111" cy="56702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2" name="正方形/長方形 31"/>
            <p:cNvSpPr/>
            <p:nvPr/>
          </p:nvSpPr>
          <p:spPr>
            <a:xfrm>
              <a:off x="16287617" y="8915756"/>
              <a:ext cx="727118" cy="56702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sp>
        <p:nvSpPr>
          <p:cNvPr id="4" name="テキスト ボックス 3"/>
          <p:cNvSpPr txBox="1"/>
          <p:nvPr/>
        </p:nvSpPr>
        <p:spPr>
          <a:xfrm>
            <a:off x="738565" y="837290"/>
            <a:ext cx="10714870" cy="830997"/>
          </a:xfrm>
          <a:prstGeom prst="rect">
            <a:avLst/>
          </a:prstGeom>
          <a:solidFill>
            <a:schemeClr val="bg1">
              <a:alpha val="0"/>
            </a:schemeClr>
          </a:solidFill>
          <a:ln>
            <a:solidFill>
              <a:schemeClr val="bg1">
                <a:alpha val="0"/>
              </a:schemeClr>
            </a:solidFill>
          </a:ln>
        </p:spPr>
        <p:txBody>
          <a:bodyPr vert="horz"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4800"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三重県保健師助産師看護師等</a:t>
            </a:r>
            <a:r>
              <a:rPr kumimoji="0" lang="ja-JP" altLang="en-US" sz="4800" b="0" i="0" u="none" strike="noStrike" kern="1200" cap="none" spc="0" normalizeH="0" baseline="0" noProof="0" dirty="0">
                <a:ln>
                  <a:noFill/>
                </a:ln>
                <a:solidFill>
                  <a:srgbClr val="FF0000"/>
                </a:solidFill>
                <a:effectLst/>
                <a:uLnTx/>
                <a:uFillTx/>
                <a:latin typeface="HG丸ｺﾞｼｯｸM-PRO" panose="020F0600000000000000" pitchFamily="50" charset="-128"/>
                <a:ea typeface="HG丸ｺﾞｼｯｸM-PRO" panose="020F0600000000000000" pitchFamily="50" charset="-128"/>
                <a:cs typeface="+mn-cs"/>
              </a:rPr>
              <a:t>修学資金</a:t>
            </a:r>
          </a:p>
        </p:txBody>
      </p:sp>
      <p:sp>
        <p:nvSpPr>
          <p:cNvPr id="43" name="楕円 42"/>
          <p:cNvSpPr/>
          <p:nvPr/>
        </p:nvSpPr>
        <p:spPr>
          <a:xfrm>
            <a:off x="-6741260" y="2463333"/>
            <a:ext cx="2995207" cy="273690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1" name="テキスト ボックス 50"/>
          <p:cNvSpPr txBox="1"/>
          <p:nvPr/>
        </p:nvSpPr>
        <p:spPr>
          <a:xfrm>
            <a:off x="5796608" y="13572103"/>
            <a:ext cx="4140200"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6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a:t>
            </a:r>
            <a:r>
              <a:rPr kumimoji="1" lang="ja-JP" altLang="en-US" sz="2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まずは検索！</a:t>
            </a:r>
            <a:r>
              <a:rPr kumimoji="1" lang="ja-JP" altLang="en-US" sz="36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a:t>
            </a:r>
          </a:p>
        </p:txBody>
      </p:sp>
      <p:grpSp>
        <p:nvGrpSpPr>
          <p:cNvPr id="54" name="グループ化 53"/>
          <p:cNvGrpSpPr/>
          <p:nvPr/>
        </p:nvGrpSpPr>
        <p:grpSpPr>
          <a:xfrm>
            <a:off x="5720408" y="14474439"/>
            <a:ext cx="4628188" cy="1435332"/>
            <a:chOff x="5772207" y="15499659"/>
            <a:chExt cx="4628188" cy="395243"/>
          </a:xfrm>
        </p:grpSpPr>
        <p:sp>
          <p:nvSpPr>
            <p:cNvPr id="25" name="テキスト ボックス 24"/>
            <p:cNvSpPr txBox="1"/>
            <p:nvPr/>
          </p:nvSpPr>
          <p:spPr>
            <a:xfrm rot="10800000">
              <a:off x="8094623" y="15530471"/>
              <a:ext cx="1183585" cy="3644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8000" b="0" i="0" u="none" strike="noStrike" kern="1200" cap="none" spc="0" normalizeH="0" baseline="0" noProof="0" dirty="0">
                  <a:ln>
                    <a:noFill/>
                  </a:ln>
                  <a:solidFill>
                    <a:schemeClr val="bg1"/>
                  </a:solidFill>
                  <a:effectLst/>
                  <a:uLnTx/>
                  <a:uFillTx/>
                  <a:latin typeface="Calibri" panose="020F0502020204030204"/>
                  <a:ea typeface="游ゴシック" panose="020B0400000000000000" pitchFamily="50" charset="-128"/>
                  <a:cs typeface="+mn-cs"/>
                </a:rPr>
                <a:t>👇</a:t>
              </a:r>
            </a:p>
          </p:txBody>
        </p:sp>
        <p:sp>
          <p:nvSpPr>
            <p:cNvPr id="52" name="テキスト ボックス 51"/>
            <p:cNvSpPr txBox="1"/>
            <p:nvPr/>
          </p:nvSpPr>
          <p:spPr>
            <a:xfrm>
              <a:off x="5772207" y="15499659"/>
              <a:ext cx="4216400" cy="10170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三重県看護修学資金</a:t>
              </a:r>
            </a:p>
          </p:txBody>
        </p:sp>
        <p:sp>
          <p:nvSpPr>
            <p:cNvPr id="53" name="テキスト ボックス 52"/>
            <p:cNvSpPr txBox="1"/>
            <p:nvPr/>
          </p:nvSpPr>
          <p:spPr>
            <a:xfrm>
              <a:off x="8520795" y="15507374"/>
              <a:ext cx="1879600" cy="10170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検索</a:t>
              </a:r>
            </a:p>
          </p:txBody>
        </p:sp>
      </p:grpSp>
      <p:sp>
        <p:nvSpPr>
          <p:cNvPr id="57" name="テキスト ボックス 56"/>
          <p:cNvSpPr txBox="1"/>
          <p:nvPr/>
        </p:nvSpPr>
        <p:spPr>
          <a:xfrm>
            <a:off x="2703255" y="1742775"/>
            <a:ext cx="2308324" cy="1921322"/>
          </a:xfrm>
          <a:prstGeom prst="rect">
            <a:avLst/>
          </a:prstGeom>
          <a:solidFill>
            <a:srgbClr val="00B0F0"/>
          </a:solidFill>
        </p:spPr>
        <p:txBody>
          <a:bodyPr vert="eaVert"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3800"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与</a:t>
            </a:r>
          </a:p>
        </p:txBody>
      </p:sp>
      <p:sp>
        <p:nvSpPr>
          <p:cNvPr id="58" name="テキスト ボックス 57"/>
          <p:cNvSpPr txBox="1"/>
          <p:nvPr/>
        </p:nvSpPr>
        <p:spPr>
          <a:xfrm>
            <a:off x="4977748" y="1742775"/>
            <a:ext cx="2308324" cy="1921322"/>
          </a:xfrm>
          <a:prstGeom prst="rect">
            <a:avLst/>
          </a:prstGeom>
          <a:solidFill>
            <a:schemeClr val="accent1">
              <a:lumMod val="60000"/>
              <a:lumOff val="40000"/>
            </a:schemeClr>
          </a:solidFill>
        </p:spPr>
        <p:txBody>
          <a:bodyPr vert="eaVert"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3800"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者</a:t>
            </a:r>
          </a:p>
        </p:txBody>
      </p:sp>
      <p:sp>
        <p:nvSpPr>
          <p:cNvPr id="60" name="テキスト ボックス 59"/>
          <p:cNvSpPr txBox="1"/>
          <p:nvPr/>
        </p:nvSpPr>
        <p:spPr>
          <a:xfrm>
            <a:off x="9515133" y="1742775"/>
            <a:ext cx="2308324" cy="1921322"/>
          </a:xfrm>
          <a:prstGeom prst="rect">
            <a:avLst/>
          </a:prstGeom>
          <a:solidFill>
            <a:schemeClr val="accent1">
              <a:lumMod val="60000"/>
              <a:lumOff val="40000"/>
            </a:schemeClr>
          </a:solidFill>
        </p:spPr>
        <p:txBody>
          <a:bodyPr vert="eaVert"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3800"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集</a:t>
            </a:r>
          </a:p>
        </p:txBody>
      </p:sp>
      <p:sp>
        <p:nvSpPr>
          <p:cNvPr id="62" name="テキスト ボックス 61"/>
          <p:cNvSpPr txBox="1"/>
          <p:nvPr/>
        </p:nvSpPr>
        <p:spPr>
          <a:xfrm>
            <a:off x="7286072" y="1727942"/>
            <a:ext cx="2308324" cy="1921322"/>
          </a:xfrm>
          <a:prstGeom prst="rect">
            <a:avLst/>
          </a:prstGeom>
          <a:solidFill>
            <a:srgbClr val="00B0F0"/>
          </a:solidFill>
        </p:spPr>
        <p:txBody>
          <a:bodyPr vert="eaVert"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3800"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募</a:t>
            </a:r>
          </a:p>
        </p:txBody>
      </p:sp>
      <p:sp>
        <p:nvSpPr>
          <p:cNvPr id="35" name="テキスト ボックス 34"/>
          <p:cNvSpPr txBox="1"/>
          <p:nvPr/>
        </p:nvSpPr>
        <p:spPr>
          <a:xfrm>
            <a:off x="7337214" y="10557979"/>
            <a:ext cx="4767873" cy="134318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40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看護師の</a:t>
            </a:r>
            <a:r>
              <a:rPr kumimoji="1" lang="ja-JP" altLang="en-US" sz="4000" dirty="0">
                <a:solidFill>
                  <a:prstClr val="black"/>
                </a:solidFill>
                <a:latin typeface="Calibri" panose="020F0502020204030204"/>
                <a:ea typeface="游ゴシック" panose="020B0400000000000000" pitchFamily="50" charset="-128"/>
              </a:rPr>
              <a:t>イラスト</a:t>
            </a:r>
            <a:endParaRPr kumimoji="1" lang="en-US" altLang="ja-JP" sz="4000" dirty="0">
              <a:solidFill>
                <a:prstClr val="black"/>
              </a:solidFill>
              <a:latin typeface="Calibri" panose="020F0502020204030204"/>
              <a:ea typeface="游ゴシック" panose="020B0400000000000000" pitchFamily="50" charset="-128"/>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40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　　（男女）</a:t>
            </a:r>
            <a:endParaRPr kumimoji="1" lang="ja-JP" altLang="en-US" sz="32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37" name="正方形/長方形 36"/>
          <p:cNvSpPr/>
          <p:nvPr/>
        </p:nvSpPr>
        <p:spPr>
          <a:xfrm>
            <a:off x="821803" y="4092097"/>
            <a:ext cx="1695858" cy="169494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テキスト ボックス 37"/>
          <p:cNvSpPr txBox="1"/>
          <p:nvPr/>
        </p:nvSpPr>
        <p:spPr>
          <a:xfrm>
            <a:off x="984861" y="4348456"/>
            <a:ext cx="1369741" cy="1323439"/>
          </a:xfrm>
          <a:prstGeom prst="rect">
            <a:avLst/>
          </a:prstGeom>
          <a:noFill/>
        </p:spPr>
        <p:txBody>
          <a:bodyPr wrap="square" rtlCol="0">
            <a:spAutoFit/>
          </a:bodyPr>
          <a:lstStyle/>
          <a:p>
            <a:r>
              <a:rPr kumimoji="1" lang="ja-JP" altLang="en-US" sz="4000" dirty="0"/>
              <a:t>募集</a:t>
            </a:r>
            <a:endParaRPr kumimoji="1" lang="en-US" altLang="ja-JP" sz="4000" dirty="0"/>
          </a:p>
          <a:p>
            <a:r>
              <a:rPr kumimoji="1" lang="ja-JP" altLang="en-US" sz="4000" dirty="0"/>
              <a:t>期間</a:t>
            </a:r>
          </a:p>
        </p:txBody>
      </p:sp>
      <p:sp>
        <p:nvSpPr>
          <p:cNvPr id="2" name="正方形/長方形 1">
            <a:extLst>
              <a:ext uri="{FF2B5EF4-FFF2-40B4-BE49-F238E27FC236}">
                <a16:creationId xmlns:a16="http://schemas.microsoft.com/office/drawing/2014/main" id="{29221A2E-762E-975A-1690-FDC3237C9956}"/>
              </a:ext>
            </a:extLst>
          </p:cNvPr>
          <p:cNvSpPr/>
          <p:nvPr/>
        </p:nvSpPr>
        <p:spPr>
          <a:xfrm>
            <a:off x="827375" y="6139203"/>
            <a:ext cx="2205147" cy="266199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a:extLst>
              <a:ext uri="{FF2B5EF4-FFF2-40B4-BE49-F238E27FC236}">
                <a16:creationId xmlns:a16="http://schemas.microsoft.com/office/drawing/2014/main" id="{E195A5F6-C3C9-8CA0-DA09-EAF4DBA75169}"/>
              </a:ext>
            </a:extLst>
          </p:cNvPr>
          <p:cNvSpPr txBox="1"/>
          <p:nvPr/>
        </p:nvSpPr>
        <p:spPr>
          <a:xfrm>
            <a:off x="851156" y="7129835"/>
            <a:ext cx="2234872" cy="707886"/>
          </a:xfrm>
          <a:prstGeom prst="rect">
            <a:avLst/>
          </a:prstGeom>
          <a:noFill/>
        </p:spPr>
        <p:txBody>
          <a:bodyPr wrap="square" rtlCol="0">
            <a:spAutoFit/>
          </a:bodyPr>
          <a:lstStyle/>
          <a:p>
            <a:r>
              <a:rPr kumimoji="1" lang="ja-JP" altLang="en-US" sz="4000" dirty="0"/>
              <a:t>貸与月額</a:t>
            </a:r>
          </a:p>
        </p:txBody>
      </p:sp>
      <p:sp>
        <p:nvSpPr>
          <p:cNvPr id="7" name="正方形/長方形 6">
            <a:extLst>
              <a:ext uri="{FF2B5EF4-FFF2-40B4-BE49-F238E27FC236}">
                <a16:creationId xmlns:a16="http://schemas.microsoft.com/office/drawing/2014/main" id="{8419B3F1-8F29-E822-0E5E-FCFAB83B0F41}"/>
              </a:ext>
            </a:extLst>
          </p:cNvPr>
          <p:cNvSpPr/>
          <p:nvPr/>
        </p:nvSpPr>
        <p:spPr>
          <a:xfrm>
            <a:off x="791105" y="8965225"/>
            <a:ext cx="2205146" cy="2719679"/>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E3603E4F-055B-6F74-2761-B3C7A1CC8347}"/>
              </a:ext>
            </a:extLst>
          </p:cNvPr>
          <p:cNvSpPr txBox="1"/>
          <p:nvPr/>
        </p:nvSpPr>
        <p:spPr>
          <a:xfrm>
            <a:off x="794327" y="9662419"/>
            <a:ext cx="2647128" cy="1365797"/>
          </a:xfrm>
          <a:prstGeom prst="rect">
            <a:avLst/>
          </a:prstGeom>
          <a:noFill/>
        </p:spPr>
        <p:txBody>
          <a:bodyPr wrap="square" rtlCol="0">
            <a:spAutoFit/>
          </a:bodyPr>
          <a:lstStyle/>
          <a:p>
            <a:r>
              <a:rPr kumimoji="1" lang="ja-JP" altLang="en-US" sz="4000" dirty="0"/>
              <a:t>返還免除</a:t>
            </a:r>
            <a:endParaRPr kumimoji="1" lang="en-US" altLang="ja-JP" sz="4000" dirty="0"/>
          </a:p>
          <a:p>
            <a:r>
              <a:rPr kumimoji="1" lang="ja-JP" altLang="en-US" sz="4000" dirty="0"/>
              <a:t>条　　件</a:t>
            </a:r>
          </a:p>
        </p:txBody>
      </p:sp>
      <p:sp>
        <p:nvSpPr>
          <p:cNvPr id="27" name="正方形/長方形 26"/>
          <p:cNvSpPr/>
          <p:nvPr/>
        </p:nvSpPr>
        <p:spPr>
          <a:xfrm>
            <a:off x="6986825" y="9482542"/>
            <a:ext cx="4891216" cy="334436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638878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18" name="角丸四角形 17"/>
          <p:cNvSpPr/>
          <p:nvPr/>
        </p:nvSpPr>
        <p:spPr>
          <a:xfrm>
            <a:off x="1027883" y="12351464"/>
            <a:ext cx="10521926" cy="3134531"/>
          </a:xfrm>
          <a:prstGeom prst="roundRect">
            <a:avLst/>
          </a:prstGeom>
          <a:solidFill>
            <a:schemeClr val="bg1"/>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9" name="角丸四角形 18"/>
          <p:cNvSpPr/>
          <p:nvPr/>
        </p:nvSpPr>
        <p:spPr>
          <a:xfrm>
            <a:off x="1027882" y="8849026"/>
            <a:ext cx="10657495" cy="3187199"/>
          </a:xfrm>
          <a:prstGeom prst="roundRect">
            <a:avLst/>
          </a:prstGeom>
          <a:solidFill>
            <a:schemeClr val="bg1"/>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7" name="角丸四角形 16"/>
          <p:cNvSpPr/>
          <p:nvPr/>
        </p:nvSpPr>
        <p:spPr>
          <a:xfrm>
            <a:off x="1027882" y="5947469"/>
            <a:ext cx="10657495" cy="2526457"/>
          </a:xfrm>
          <a:prstGeom prst="roundRect">
            <a:avLst/>
          </a:prstGeom>
          <a:solidFill>
            <a:schemeClr val="bg1"/>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6" name="角丸四角形 15"/>
          <p:cNvSpPr/>
          <p:nvPr/>
        </p:nvSpPr>
        <p:spPr>
          <a:xfrm>
            <a:off x="1027883" y="2624685"/>
            <a:ext cx="10657494" cy="2970067"/>
          </a:xfrm>
          <a:prstGeom prst="roundRect">
            <a:avLst/>
          </a:prstGeom>
          <a:solidFill>
            <a:schemeClr val="bg1"/>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 name="テキスト ボックス 1"/>
          <p:cNvSpPr txBox="1"/>
          <p:nvPr/>
        </p:nvSpPr>
        <p:spPr>
          <a:xfrm>
            <a:off x="1290543" y="2877491"/>
            <a:ext cx="2821021"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zh-TW" altLang="en-US" sz="2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１</a:t>
            </a:r>
            <a:r>
              <a:rPr kumimoji="1" lang="ja-JP" altLang="en-US" sz="2800" dirty="0">
                <a:solidFill>
                  <a:prstClr val="black"/>
                </a:solidFill>
                <a:latin typeface="BIZ UDゴシック" panose="020B0400000000000000" pitchFamily="49" charset="-128"/>
                <a:ea typeface="BIZ UDゴシック" panose="020B0400000000000000" pitchFamily="49" charset="-128"/>
              </a:rPr>
              <a:t> </a:t>
            </a:r>
            <a:r>
              <a:rPr kumimoji="1" lang="zh-TW" altLang="en-US" sz="2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応募資格</a:t>
            </a:r>
          </a:p>
        </p:txBody>
      </p:sp>
      <p:sp>
        <p:nvSpPr>
          <p:cNvPr id="3" name="テキスト ボックス 2"/>
          <p:cNvSpPr txBox="1"/>
          <p:nvPr/>
        </p:nvSpPr>
        <p:spPr>
          <a:xfrm>
            <a:off x="1491410" y="3465925"/>
            <a:ext cx="9160548"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将来、県内の医療機関等で看護職員として就業する意思があり、下記のいずれかに該当する方</a:t>
            </a:r>
            <a:endPar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800" b="0" i="0" u="sng"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800" b="0" i="0" u="sng"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就業義務を課す他の貸付金等の貸与を受けているまたは受けようとする方を除く。</a:t>
            </a:r>
          </a:p>
        </p:txBody>
      </p:sp>
      <p:sp>
        <p:nvSpPr>
          <p:cNvPr id="7" name="テキスト ボックス 6"/>
          <p:cNvSpPr txBox="1"/>
          <p:nvPr/>
        </p:nvSpPr>
        <p:spPr>
          <a:xfrm>
            <a:off x="1437508" y="4220428"/>
            <a:ext cx="10247870" cy="92333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dirty="0">
                <a:solidFill>
                  <a:prstClr val="black"/>
                </a:solidFill>
                <a:latin typeface="Meiryo UI" panose="020B0604030504040204" pitchFamily="50" charset="-128"/>
                <a:ea typeface="Meiryo UI" panose="020B0604030504040204" pitchFamily="50" charset="-128"/>
              </a:rPr>
              <a:t>(</a:t>
            </a: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a:t>
            </a:r>
            <a:r>
              <a:rPr kumimoji="1" lang="en-US" altLang="ja-JP" dirty="0">
                <a:solidFill>
                  <a:prstClr val="black"/>
                </a:solidFill>
                <a:latin typeface="Meiryo UI" panose="020B0604030504040204" pitchFamily="50" charset="-128"/>
                <a:ea typeface="Meiryo UI" panose="020B0604030504040204" pitchFamily="50" charset="-128"/>
              </a:rPr>
              <a:t>)</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民間立の保健師養成所、看護師養成所、准看護師養成所に在学している方</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dirty="0">
                <a:solidFill>
                  <a:prstClr val="black"/>
                </a:solidFill>
                <a:latin typeface="Meiryo UI" panose="020B0604030504040204" pitchFamily="50" charset="-128"/>
                <a:ea typeface="Meiryo UI" panose="020B0604030504040204" pitchFamily="50" charset="-128"/>
              </a:rPr>
              <a:t>(</a:t>
            </a: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2</a:t>
            </a:r>
            <a:r>
              <a:rPr kumimoji="1" lang="en-US" altLang="ja-JP" dirty="0">
                <a:solidFill>
                  <a:prstClr val="black"/>
                </a:solidFill>
                <a:latin typeface="Meiryo UI" panose="020B0604030504040204" pitchFamily="50" charset="-128"/>
                <a:ea typeface="Meiryo UI" panose="020B0604030504040204" pitchFamily="50" charset="-128"/>
              </a:rPr>
              <a:t>)</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看護系大学に在学している方　</a:t>
            </a: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県内の看護系大学に在学している方は、県外出身者に限る。</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dirty="0">
                <a:solidFill>
                  <a:prstClr val="black"/>
                </a:solidFill>
                <a:latin typeface="Meiryo UI" panose="020B0604030504040204" pitchFamily="50" charset="-128"/>
                <a:ea typeface="Meiryo UI" panose="020B0604030504040204" pitchFamily="50" charset="-128"/>
              </a:rPr>
              <a:t>(</a:t>
            </a: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3</a:t>
            </a:r>
            <a:r>
              <a:rPr kumimoji="1" lang="en-US" altLang="ja-JP" dirty="0">
                <a:solidFill>
                  <a:prstClr val="black"/>
                </a:solidFill>
                <a:latin typeface="Meiryo UI" panose="020B0604030504040204" pitchFamily="50" charset="-128"/>
                <a:ea typeface="Meiryo UI" panose="020B0604030504040204" pitchFamily="50" charset="-128"/>
              </a:rPr>
              <a:t>)</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民間立の助産師養成所に在学している方</a:t>
            </a:r>
          </a:p>
        </p:txBody>
      </p:sp>
      <p:sp>
        <p:nvSpPr>
          <p:cNvPr id="8" name="テキスト ボックス 7"/>
          <p:cNvSpPr txBox="1"/>
          <p:nvPr/>
        </p:nvSpPr>
        <p:spPr>
          <a:xfrm>
            <a:off x="1290542" y="6248383"/>
            <a:ext cx="2549937"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２</a:t>
            </a:r>
            <a:r>
              <a:rPr kumimoji="1" lang="ja-JP" altLang="en-US" sz="2800" b="0" i="0" u="none" strike="noStrike" kern="1200" cap="none" spc="0" normalizeH="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 </a:t>
            </a:r>
            <a:r>
              <a:rPr kumimoji="1" lang="ja-JP" altLang="en-US" sz="2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貸与月額</a:t>
            </a:r>
          </a:p>
        </p:txBody>
      </p:sp>
      <p:sp>
        <p:nvSpPr>
          <p:cNvPr id="9" name="テキスト ボックス 8"/>
          <p:cNvSpPr txBox="1"/>
          <p:nvPr/>
        </p:nvSpPr>
        <p:spPr>
          <a:xfrm>
            <a:off x="1491410" y="6789384"/>
            <a:ext cx="7059032" cy="147732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dirty="0">
                <a:solidFill>
                  <a:prstClr val="black"/>
                </a:solidFill>
                <a:latin typeface="Meiryo UI" panose="020B0604030504040204" pitchFamily="50" charset="-128"/>
                <a:ea typeface="Meiryo UI" panose="020B0604030504040204" pitchFamily="50" charset="-128"/>
              </a:rPr>
              <a:t>(1</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800" b="0" i="0" u="none" strike="noStrike" kern="1200" cap="none" spc="0" normalizeH="0" baseline="0" noProof="0" dirty="0" err="1">
                <a:ln>
                  <a:noFill/>
                </a:ln>
                <a:solidFill>
                  <a:prstClr val="black"/>
                </a:solidFill>
                <a:effectLst/>
                <a:uLnTx/>
                <a:uFillTx/>
                <a:latin typeface="Meiryo UI" panose="020B0604030504040204" pitchFamily="50" charset="-128"/>
                <a:ea typeface="Meiryo UI" panose="020B0604030504040204" pitchFamily="50" charset="-128"/>
                <a:cs typeface="+mn-cs"/>
              </a:rPr>
              <a:t>ー</a:t>
            </a:r>
            <a:r>
              <a:rPr kumimoji="1" lang="en-US" altLang="ja-JP" dirty="0">
                <a:solidFill>
                  <a:prstClr val="black"/>
                </a:solidFill>
                <a:latin typeface="Meiryo UI" panose="020B0604030504040204" pitchFamily="50" charset="-128"/>
                <a:ea typeface="Meiryo UI" panose="020B0604030504040204" pitchFamily="50" charset="-128"/>
              </a:rPr>
              <a:t>1 </a:t>
            </a:r>
            <a:r>
              <a:rPr kumimoji="1" lang="ja-JP" altLang="en-US" dirty="0">
                <a:solidFill>
                  <a:prstClr val="black"/>
                </a:solidFill>
                <a:latin typeface="Meiryo UI" panose="020B0604030504040204" pitchFamily="50" charset="-128"/>
                <a:ea typeface="Meiryo UI" panose="020B0604030504040204" pitchFamily="50" charset="-128"/>
              </a:rPr>
              <a:t>民間立</a:t>
            </a:r>
            <a:r>
              <a:rPr kumimoji="1" lang="zh-TW"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看護師等養成所</a:t>
            </a:r>
            <a:r>
              <a:rPr kumimoji="1" lang="en-US" altLang="ja-JP" dirty="0">
                <a:solidFill>
                  <a:prstClr val="black"/>
                </a:solidFill>
                <a:latin typeface="Meiryo UI" panose="020B0604030504040204" pitchFamily="50" charset="-128"/>
                <a:ea typeface="Meiryo UI" panose="020B0604030504040204" pitchFamily="50" charset="-128"/>
              </a:rPr>
              <a:t>………………………</a:t>
            </a:r>
            <a:r>
              <a:rPr kumimoji="1" lang="zh-TW"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月</a:t>
            </a:r>
            <a:r>
              <a:rPr kumimoji="1" lang="en-US" altLang="zh-TW" dirty="0">
                <a:solidFill>
                  <a:prstClr val="black"/>
                </a:solidFill>
                <a:latin typeface="Meiryo UI" panose="020B0604030504040204" pitchFamily="50" charset="-128"/>
                <a:ea typeface="Meiryo UI" panose="020B0604030504040204" pitchFamily="50" charset="-128"/>
              </a:rPr>
              <a:t>36,000</a:t>
            </a:r>
            <a:r>
              <a:rPr kumimoji="1" lang="zh-TW"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円</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dirty="0">
                <a:solidFill>
                  <a:prstClr val="black"/>
                </a:solidFill>
                <a:latin typeface="Meiryo UI" panose="020B0604030504040204" pitchFamily="50" charset="-128"/>
                <a:ea typeface="Meiryo UI" panose="020B0604030504040204" pitchFamily="50" charset="-128"/>
              </a:rPr>
              <a:t>(</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a:t>
            </a:r>
            <a:r>
              <a:rPr kumimoji="1" lang="en-US" altLang="ja-JP" dirty="0">
                <a:solidFill>
                  <a:prstClr val="black"/>
                </a:solidFill>
                <a:latin typeface="Meiryo UI" panose="020B0604030504040204" pitchFamily="50" charset="-128"/>
                <a:ea typeface="Meiryo UI" panose="020B0604030504040204" pitchFamily="50" charset="-128"/>
              </a:rPr>
              <a:t>)</a:t>
            </a:r>
            <a:r>
              <a:rPr kumimoji="1" lang="ja-JP" altLang="en-US" sz="1800" b="0" i="0" u="none" strike="noStrike" kern="1200" cap="none" spc="0" normalizeH="0" baseline="0" noProof="0" dirty="0" err="1">
                <a:ln>
                  <a:noFill/>
                </a:ln>
                <a:solidFill>
                  <a:prstClr val="black"/>
                </a:solidFill>
                <a:effectLst/>
                <a:uLnTx/>
                <a:uFillTx/>
                <a:latin typeface="Meiryo UI" panose="020B0604030504040204" pitchFamily="50" charset="-128"/>
                <a:ea typeface="Meiryo UI" panose="020B0604030504040204" pitchFamily="50" charset="-128"/>
                <a:cs typeface="+mn-cs"/>
              </a:rPr>
              <a:t>ー</a:t>
            </a:r>
            <a:r>
              <a:rPr kumimoji="1" lang="en-US" altLang="ja-JP" dirty="0">
                <a:solidFill>
                  <a:prstClr val="black"/>
                </a:solidFill>
                <a:latin typeface="Meiryo UI" panose="020B0604030504040204" pitchFamily="50" charset="-128"/>
                <a:ea typeface="Meiryo UI" panose="020B0604030504040204" pitchFamily="50" charset="-128"/>
              </a:rPr>
              <a:t>2 </a:t>
            </a:r>
            <a:r>
              <a:rPr kumimoji="1" lang="ja-JP" altLang="en-US" dirty="0">
                <a:solidFill>
                  <a:prstClr val="black"/>
                </a:solidFill>
                <a:latin typeface="Meiryo UI" panose="020B0604030504040204" pitchFamily="50" charset="-128"/>
                <a:ea typeface="Meiryo UI" panose="020B0604030504040204" pitchFamily="50" charset="-128"/>
              </a:rPr>
              <a:t>民間立</a:t>
            </a:r>
            <a:r>
              <a:rPr kumimoji="1" lang="zh-TW"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看護師養成所</a:t>
            </a:r>
            <a:r>
              <a:rPr kumimoji="1" lang="en-US" altLang="zh-TW" dirty="0">
                <a:solidFill>
                  <a:prstClr val="black"/>
                </a:solidFill>
                <a:latin typeface="Meiryo UI" panose="020B0604030504040204" pitchFamily="50" charset="-128"/>
                <a:ea typeface="Meiryo UI" panose="020B0604030504040204" pitchFamily="50" charset="-128"/>
              </a:rPr>
              <a:t>(</a:t>
            </a:r>
            <a:r>
              <a:rPr kumimoji="1" lang="zh-TW"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通信</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制</a:t>
            </a:r>
            <a:r>
              <a:rPr kumimoji="1" lang="en-US" altLang="ja-JP" noProof="0" dirty="0">
                <a:solidFill>
                  <a:prstClr val="black"/>
                </a:solidFill>
                <a:latin typeface="Meiryo UI" panose="020B0604030504040204" pitchFamily="50" charset="-128"/>
                <a:ea typeface="Meiryo UI" panose="020B0604030504040204" pitchFamily="50" charset="-128"/>
              </a:rPr>
              <a:t>)</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zh-TW"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月</a:t>
            </a:r>
            <a:r>
              <a:rPr kumimoji="1" lang="en-US" altLang="zh-TW" dirty="0">
                <a:solidFill>
                  <a:prstClr val="black"/>
                </a:solidFill>
                <a:latin typeface="Meiryo UI" panose="020B0604030504040204" pitchFamily="50" charset="-128"/>
                <a:ea typeface="Meiryo UI" panose="020B0604030504040204" pitchFamily="50" charset="-128"/>
              </a:rPr>
              <a:t>21,000</a:t>
            </a:r>
            <a:r>
              <a:rPr kumimoji="1" lang="zh-TW"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円</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dirty="0">
                <a:solidFill>
                  <a:prstClr val="black"/>
                </a:solidFill>
                <a:latin typeface="Meiryo UI" panose="020B0604030504040204" pitchFamily="50" charset="-128"/>
                <a:ea typeface="Meiryo UI" panose="020B0604030504040204" pitchFamily="50" charset="-128"/>
              </a:rPr>
              <a:t>(</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a:t>
            </a:r>
            <a:r>
              <a:rPr kumimoji="1" lang="en-US" altLang="ja-JP" dirty="0">
                <a:solidFill>
                  <a:prstClr val="black"/>
                </a:solidFill>
                <a:latin typeface="Meiryo UI" panose="020B0604030504040204" pitchFamily="50" charset="-128"/>
                <a:ea typeface="Meiryo UI" panose="020B0604030504040204" pitchFamily="50" charset="-128"/>
              </a:rPr>
              <a:t>)</a:t>
            </a:r>
            <a:r>
              <a:rPr kumimoji="1" lang="ja-JP" altLang="en-US" sz="1800" b="0" i="0" u="none" strike="noStrike" kern="1200" cap="none" spc="0" normalizeH="0" baseline="0" noProof="0" dirty="0" err="1">
                <a:ln>
                  <a:noFill/>
                </a:ln>
                <a:solidFill>
                  <a:prstClr val="black"/>
                </a:solidFill>
                <a:effectLst/>
                <a:uLnTx/>
                <a:uFillTx/>
                <a:latin typeface="Meiryo UI" panose="020B0604030504040204" pitchFamily="50" charset="-128"/>
                <a:ea typeface="Meiryo UI" panose="020B0604030504040204" pitchFamily="50" charset="-128"/>
                <a:cs typeface="+mn-cs"/>
              </a:rPr>
              <a:t>ー</a:t>
            </a:r>
            <a:r>
              <a:rPr kumimoji="1" lang="en-US" altLang="ja-JP" dirty="0">
                <a:solidFill>
                  <a:prstClr val="black"/>
                </a:solidFill>
                <a:latin typeface="Meiryo UI" panose="020B0604030504040204" pitchFamily="50" charset="-128"/>
                <a:ea typeface="Meiryo UI" panose="020B0604030504040204" pitchFamily="50" charset="-128"/>
              </a:rPr>
              <a:t>3 </a:t>
            </a:r>
            <a:r>
              <a:rPr kumimoji="1" lang="ja-JP" altLang="en-US" dirty="0">
                <a:solidFill>
                  <a:prstClr val="black"/>
                </a:solidFill>
                <a:latin typeface="Meiryo UI" panose="020B0604030504040204" pitchFamily="50" charset="-128"/>
                <a:ea typeface="Meiryo UI" panose="020B0604030504040204" pitchFamily="50" charset="-128"/>
              </a:rPr>
              <a:t>民間立</a:t>
            </a:r>
            <a:r>
              <a:rPr kumimoji="1" lang="zh-TW"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准看護師養成所</a:t>
            </a:r>
            <a:r>
              <a:rPr kumimoji="1" lang="en-US" altLang="ja-JP" dirty="0">
                <a:solidFill>
                  <a:prstClr val="black"/>
                </a:solidFill>
                <a:latin typeface="Meiryo UI" panose="020B0604030504040204" pitchFamily="50" charset="-128"/>
                <a:ea typeface="Meiryo UI" panose="020B0604030504040204" pitchFamily="50" charset="-128"/>
              </a:rPr>
              <a:t>………………………</a:t>
            </a:r>
            <a:r>
              <a:rPr kumimoji="1" lang="zh-TW"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月</a:t>
            </a:r>
            <a:r>
              <a:rPr kumimoji="1" lang="en-US" altLang="zh-TW" dirty="0">
                <a:solidFill>
                  <a:prstClr val="black"/>
                </a:solidFill>
                <a:latin typeface="Meiryo UI" panose="020B0604030504040204" pitchFamily="50" charset="-128"/>
                <a:ea typeface="Meiryo UI" panose="020B0604030504040204" pitchFamily="50" charset="-128"/>
              </a:rPr>
              <a:t>21,000</a:t>
            </a:r>
            <a:r>
              <a:rPr kumimoji="1" lang="zh-TW"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円</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dirty="0">
                <a:solidFill>
                  <a:prstClr val="black"/>
                </a:solidFill>
                <a:latin typeface="Meiryo UI" panose="020B0604030504040204" pitchFamily="50" charset="-128"/>
                <a:ea typeface="Meiryo UI" panose="020B0604030504040204" pitchFamily="50" charset="-128"/>
              </a:rPr>
              <a:t>(2)</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1" lang="zh-TW"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看護系大学</a:t>
            </a:r>
            <a:r>
              <a:rPr kumimoji="1" lang="en-US" altLang="ja-JP" dirty="0">
                <a:solidFill>
                  <a:prstClr val="black"/>
                </a:solidFill>
                <a:latin typeface="Meiryo UI" panose="020B0604030504040204" pitchFamily="50" charset="-128"/>
                <a:ea typeface="Meiryo UI" panose="020B0604030504040204" pitchFamily="50" charset="-128"/>
              </a:rPr>
              <a:t>……………………………………</a:t>
            </a:r>
            <a:r>
              <a:rPr kumimoji="1" lang="zh-TW"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月</a:t>
            </a:r>
            <a:r>
              <a:rPr kumimoji="1" lang="en-US" altLang="zh-TW" dirty="0">
                <a:solidFill>
                  <a:prstClr val="black"/>
                </a:solidFill>
                <a:latin typeface="Meiryo UI" panose="020B0604030504040204" pitchFamily="50" charset="-128"/>
                <a:ea typeface="Meiryo UI" panose="020B0604030504040204" pitchFamily="50" charset="-128"/>
              </a:rPr>
              <a:t>50,000</a:t>
            </a:r>
            <a:r>
              <a:rPr kumimoji="1" lang="zh-TW"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円</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dirty="0">
                <a:solidFill>
                  <a:prstClr val="black"/>
                </a:solidFill>
                <a:latin typeface="Meiryo UI" panose="020B0604030504040204" pitchFamily="50" charset="-128"/>
                <a:ea typeface="Meiryo UI" panose="020B0604030504040204" pitchFamily="50" charset="-128"/>
              </a:rPr>
              <a:t>(3)</a:t>
            </a:r>
            <a:r>
              <a:rPr kumimoji="1" lang="ja-JP" altLang="en-US" dirty="0">
                <a:solidFill>
                  <a:prstClr val="black"/>
                </a:solidFill>
                <a:latin typeface="Meiryo UI" panose="020B0604030504040204" pitchFamily="50" charset="-128"/>
                <a:ea typeface="Meiryo UI" panose="020B0604030504040204" pitchFamily="50" charset="-128"/>
              </a:rPr>
              <a:t>　　　民間立</a:t>
            </a:r>
            <a:r>
              <a:rPr kumimoji="1" lang="zh-TW"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助産師養成所</a:t>
            </a:r>
            <a:r>
              <a:rPr kumimoji="1" lang="en-US" altLang="ja-JP" dirty="0">
                <a:solidFill>
                  <a:prstClr val="black"/>
                </a:solidFill>
                <a:latin typeface="Meiryo UI" panose="020B0604030504040204" pitchFamily="50" charset="-128"/>
                <a:ea typeface="Meiryo UI" panose="020B0604030504040204" pitchFamily="50" charset="-128"/>
              </a:rPr>
              <a:t>…………………………</a:t>
            </a:r>
            <a:r>
              <a:rPr kumimoji="1" lang="zh-TW"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月</a:t>
            </a:r>
            <a:r>
              <a:rPr kumimoji="1" lang="en-US" altLang="zh-TW" dirty="0">
                <a:solidFill>
                  <a:prstClr val="black"/>
                </a:solidFill>
                <a:latin typeface="Meiryo UI" panose="020B0604030504040204" pitchFamily="50" charset="-128"/>
                <a:ea typeface="Meiryo UI" panose="020B0604030504040204" pitchFamily="50" charset="-128"/>
              </a:rPr>
              <a:t>70,000</a:t>
            </a:r>
            <a:r>
              <a:rPr kumimoji="1" lang="zh-TW"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円</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p>
        </p:txBody>
      </p:sp>
      <p:sp>
        <p:nvSpPr>
          <p:cNvPr id="11" name="テキスト ボックス 10"/>
          <p:cNvSpPr txBox="1"/>
          <p:nvPr/>
        </p:nvSpPr>
        <p:spPr>
          <a:xfrm>
            <a:off x="1290543" y="9102300"/>
            <a:ext cx="2859932"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zh-TW" altLang="en-US" sz="2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３</a:t>
            </a:r>
            <a:r>
              <a:rPr kumimoji="1" lang="zh-TW" altLang="en-US" sz="2800" b="0" i="0" u="none" strike="noStrike" kern="1200" cap="none" spc="0" normalizeH="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 </a:t>
            </a:r>
            <a:r>
              <a:rPr kumimoji="1" lang="zh-TW" altLang="en-US" sz="2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返還猶予</a:t>
            </a:r>
            <a:endParaRPr kumimoji="1" lang="ja-JP" altLang="en-US" sz="2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endParaRPr>
          </a:p>
        </p:txBody>
      </p:sp>
      <p:sp>
        <p:nvSpPr>
          <p:cNvPr id="12" name="テキスト ボックス 11"/>
          <p:cNvSpPr txBox="1"/>
          <p:nvPr/>
        </p:nvSpPr>
        <p:spPr>
          <a:xfrm>
            <a:off x="1316474" y="9657986"/>
            <a:ext cx="10875526" cy="70788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1" lang="ja-JP" altLang="en-US" sz="1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2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返還猶予の条件＞</a:t>
            </a:r>
            <a:endParaRPr kumimoji="1" lang="en-US" altLang="ja-JP" sz="1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dirty="0">
                <a:solidFill>
                  <a:prstClr val="black"/>
                </a:solidFill>
                <a:latin typeface="Meiryo UI" panose="020B0604030504040204" pitchFamily="50" charset="-128"/>
                <a:ea typeface="Meiryo UI" panose="020B0604030504040204" pitchFamily="50" charset="-128"/>
              </a:rPr>
              <a:t>　　</a:t>
            </a:r>
            <a:r>
              <a:rPr kumimoji="1" lang="ja-JP" altLang="en-US"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卒業年に当該養成課程の免許を取得し、直ちに指定機関で看護職員の業務に従事していること</a:t>
            </a:r>
            <a:endPar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13" name="テキスト ボックス 12"/>
          <p:cNvSpPr txBox="1"/>
          <p:nvPr/>
        </p:nvSpPr>
        <p:spPr>
          <a:xfrm>
            <a:off x="1491410" y="10377236"/>
            <a:ext cx="10058398" cy="147732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dirty="0">
                <a:solidFill>
                  <a:prstClr val="black"/>
                </a:solidFill>
                <a:latin typeface="Meiryo UI" panose="020B0604030504040204" pitchFamily="50" charset="-128"/>
                <a:ea typeface="Meiryo UI" panose="020B0604030504040204" pitchFamily="50" charset="-128"/>
              </a:rPr>
              <a:t>(1)</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民間立看護師等養成所</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県内の２００床未満の病院、精神病床数が８０％以上の病院、　</a:t>
            </a:r>
            <a:endPar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dirty="0">
                <a:solidFill>
                  <a:prstClr val="black"/>
                </a:solidFill>
                <a:latin typeface="Meiryo UI" panose="020B0604030504040204" pitchFamily="50" charset="-128"/>
                <a:ea typeface="Meiryo UI" panose="020B0604030504040204" pitchFamily="50" charset="-128"/>
              </a:rPr>
              <a:t>　　　　　　　　　　　　　　　　　　　　</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診療所、介護老人保健施設、介護医療院など</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dirty="0">
                <a:solidFill>
                  <a:prstClr val="black"/>
                </a:solidFill>
                <a:latin typeface="Meiryo UI" panose="020B0604030504040204" pitchFamily="50" charset="-128"/>
                <a:ea typeface="Meiryo UI" panose="020B0604030504040204" pitchFamily="50" charset="-128"/>
              </a:rPr>
              <a:t>(2)</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看護系大学</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県内の病院または診療所</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dirty="0">
                <a:solidFill>
                  <a:prstClr val="black"/>
                </a:solidFill>
                <a:latin typeface="Meiryo UI" panose="020B0604030504040204" pitchFamily="50" charset="-128"/>
                <a:ea typeface="Meiryo UI" panose="020B0604030504040204" pitchFamily="50" charset="-128"/>
              </a:rPr>
              <a:t>(3)</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民間立助産師養成所</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県内で分べんを取り扱う病院、診療所または助産所</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民間立助産師養成所で修学資金の貸与を受けた方は、助産師の業務に限る</a:t>
            </a:r>
          </a:p>
        </p:txBody>
      </p:sp>
      <p:sp>
        <p:nvSpPr>
          <p:cNvPr id="14" name="テキスト ボックス 13"/>
          <p:cNvSpPr txBox="1"/>
          <p:nvPr/>
        </p:nvSpPr>
        <p:spPr>
          <a:xfrm>
            <a:off x="1290543" y="12720748"/>
            <a:ext cx="3216617"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zh-TW" altLang="en-US" sz="2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４</a:t>
            </a:r>
            <a:r>
              <a:rPr kumimoji="1" lang="zh-TW" altLang="en-US" sz="2800" b="0" i="0" u="none" strike="noStrike" kern="1200" cap="none" spc="0" normalizeH="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 </a:t>
            </a:r>
            <a:r>
              <a:rPr kumimoji="1" lang="zh-TW" altLang="en-US" sz="2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返還免除</a:t>
            </a:r>
            <a:endParaRPr kumimoji="1" lang="ja-JP" altLang="en-US" sz="2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endParaRPr>
          </a:p>
        </p:txBody>
      </p:sp>
      <p:sp>
        <p:nvSpPr>
          <p:cNvPr id="15" name="テキスト ボックス 14"/>
          <p:cNvSpPr txBox="1"/>
          <p:nvPr/>
        </p:nvSpPr>
        <p:spPr>
          <a:xfrm>
            <a:off x="1491409" y="13271727"/>
            <a:ext cx="8638161" cy="132343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＜返還免除の条件＞</a:t>
            </a:r>
            <a:endParaRPr kumimoji="1" lang="en-US" altLang="ja-JP" sz="2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上記「３返還猶予」の条件に該当し、返還の猶予を受けた方で、指定機関で</a:t>
            </a:r>
            <a:endParaRPr kumimoji="1" lang="en-US" altLang="ja-JP"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下記の期間</a:t>
            </a:r>
            <a:r>
              <a:rPr kumimoji="1" lang="ja-JP" altLang="en-US" sz="2000" dirty="0">
                <a:solidFill>
                  <a:prstClr val="black"/>
                </a:solidFill>
                <a:latin typeface="Meiryo UI" panose="020B0604030504040204" pitchFamily="50" charset="-128"/>
                <a:ea typeface="Meiryo UI" panose="020B0604030504040204" pitchFamily="50" charset="-128"/>
              </a:rPr>
              <a:t>継続して看護職員の業務に従事したとき</a:t>
            </a:r>
            <a:endParaRPr kumimoji="1" lang="en-US" altLang="ja-JP"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p>
        </p:txBody>
      </p:sp>
      <p:sp>
        <p:nvSpPr>
          <p:cNvPr id="5" name="テキスト ボックス 4"/>
          <p:cNvSpPr txBox="1"/>
          <p:nvPr/>
        </p:nvSpPr>
        <p:spPr>
          <a:xfrm>
            <a:off x="-62293" y="518247"/>
            <a:ext cx="12674600" cy="83099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4800" b="1"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＼三重県内で看護職員として働きませんか／</a:t>
            </a:r>
          </a:p>
        </p:txBody>
      </p:sp>
      <p:sp>
        <p:nvSpPr>
          <p:cNvPr id="6" name="テキスト ボックス 5"/>
          <p:cNvSpPr txBox="1"/>
          <p:nvPr/>
        </p:nvSpPr>
        <p:spPr>
          <a:xfrm>
            <a:off x="745223" y="1596310"/>
            <a:ext cx="10707175" cy="98488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　</a:t>
            </a:r>
            <a:r>
              <a:rPr kumimoji="0" lang="ja-JP" altLang="ja-JP" sz="20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三重県では、県内における看護師等の不足の解消に向けた取組の一環として、将来県内の医療機関等で看護職員として就業する意思のある方に対して、修学資金を貸与しています。</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 </a:t>
            </a:r>
            <a:endParaRPr kumimoji="0" lang="ja-JP" altLang="ja-JP" sz="1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endParaRPr>
          </a:p>
        </p:txBody>
      </p:sp>
      <p:sp>
        <p:nvSpPr>
          <p:cNvPr id="10" name="正方形/長方形 9"/>
          <p:cNvSpPr/>
          <p:nvPr/>
        </p:nvSpPr>
        <p:spPr>
          <a:xfrm>
            <a:off x="9903984" y="12508396"/>
            <a:ext cx="1994946" cy="272069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9"/>
          <p:cNvSpPr txBox="1"/>
          <p:nvPr/>
        </p:nvSpPr>
        <p:spPr>
          <a:xfrm>
            <a:off x="9923268" y="13523501"/>
            <a:ext cx="2015939" cy="1077218"/>
          </a:xfrm>
          <a:prstGeom prst="rect">
            <a:avLst/>
          </a:prstGeom>
          <a:noFill/>
        </p:spPr>
        <p:txBody>
          <a:bodyPr wrap="square" rtlCol="0">
            <a:spAutoFit/>
          </a:bodyPr>
          <a:lstStyle/>
          <a:p>
            <a:r>
              <a:rPr kumimoji="1" lang="ja-JP" altLang="en-US" sz="3200" dirty="0"/>
              <a:t>  看護師</a:t>
            </a:r>
            <a:endParaRPr kumimoji="1" lang="en-US" altLang="ja-JP" sz="3200" dirty="0"/>
          </a:p>
          <a:p>
            <a:r>
              <a:rPr kumimoji="1" lang="ja-JP" altLang="en-US" sz="3200" dirty="0"/>
              <a:t>イラスト</a:t>
            </a:r>
          </a:p>
        </p:txBody>
      </p:sp>
      <p:pic>
        <p:nvPicPr>
          <p:cNvPr id="23" name="図 22"/>
          <p:cNvPicPr>
            <a:picLocks noChangeAspect="1"/>
          </p:cNvPicPr>
          <p:nvPr/>
        </p:nvPicPr>
        <p:blipFill>
          <a:blip r:embed="rId3"/>
          <a:stretch>
            <a:fillRect/>
          </a:stretch>
        </p:blipFill>
        <p:spPr>
          <a:xfrm>
            <a:off x="8550442" y="6029533"/>
            <a:ext cx="2999366" cy="2611760"/>
          </a:xfrm>
          <a:prstGeom prst="rect">
            <a:avLst/>
          </a:prstGeom>
        </p:spPr>
      </p:pic>
      <p:sp>
        <p:nvSpPr>
          <p:cNvPr id="25" name="テキスト ボックス 24"/>
          <p:cNvSpPr txBox="1"/>
          <p:nvPr/>
        </p:nvSpPr>
        <p:spPr>
          <a:xfrm>
            <a:off x="9182512" y="6961928"/>
            <a:ext cx="2015939" cy="1077218"/>
          </a:xfrm>
          <a:prstGeom prst="rect">
            <a:avLst/>
          </a:prstGeom>
          <a:noFill/>
        </p:spPr>
        <p:txBody>
          <a:bodyPr wrap="square" rtlCol="0">
            <a:spAutoFit/>
          </a:bodyPr>
          <a:lstStyle/>
          <a:p>
            <a:r>
              <a:rPr kumimoji="1" lang="ja-JP" altLang="en-US" sz="3200" dirty="0"/>
              <a:t>  看護師</a:t>
            </a:r>
            <a:endParaRPr kumimoji="1" lang="en-US" altLang="ja-JP" sz="3200" dirty="0"/>
          </a:p>
          <a:p>
            <a:r>
              <a:rPr kumimoji="1" lang="ja-JP" altLang="en-US" sz="3200" dirty="0"/>
              <a:t>イラスト</a:t>
            </a:r>
          </a:p>
        </p:txBody>
      </p:sp>
      <p:sp>
        <p:nvSpPr>
          <p:cNvPr id="4" name="テキスト ボックス 3"/>
          <p:cNvSpPr txBox="1"/>
          <p:nvPr/>
        </p:nvSpPr>
        <p:spPr>
          <a:xfrm>
            <a:off x="1193133" y="15667657"/>
            <a:ext cx="10259265" cy="369332"/>
          </a:xfrm>
          <a:prstGeom prst="rect">
            <a:avLst/>
          </a:prstGeom>
          <a:noFill/>
        </p:spPr>
        <p:txBody>
          <a:bodyPr wrap="square" rtlCol="0">
            <a:spAutoFit/>
          </a:bodyPr>
          <a:lstStyle/>
          <a:p>
            <a:r>
              <a:rPr kumimoji="1" lang="ja-JP" altLang="en-US" dirty="0"/>
              <a:t>詳細は「令和７年度　三重県保健師助産師看護師等修学資金　修学生募集要項」をご覧ください。</a:t>
            </a:r>
          </a:p>
        </p:txBody>
      </p:sp>
      <p:sp>
        <p:nvSpPr>
          <p:cNvPr id="21" name="テキスト ボックス 20">
            <a:extLst>
              <a:ext uri="{FF2B5EF4-FFF2-40B4-BE49-F238E27FC236}">
                <a16:creationId xmlns:a16="http://schemas.microsoft.com/office/drawing/2014/main" id="{72FA185E-FCF6-1ACF-4EAD-A56E45A29BE7}"/>
              </a:ext>
            </a:extLst>
          </p:cNvPr>
          <p:cNvSpPr txBox="1"/>
          <p:nvPr/>
        </p:nvSpPr>
        <p:spPr>
          <a:xfrm>
            <a:off x="1587562" y="14304261"/>
            <a:ext cx="9374889" cy="1015663"/>
          </a:xfrm>
          <a:prstGeom prst="rect">
            <a:avLst/>
          </a:prstGeom>
          <a:noFill/>
        </p:spPr>
        <p:txBody>
          <a:bodyPr wrap="square" rtlCol="0">
            <a:spAutoFit/>
          </a:bodyPr>
          <a:lstStyle/>
          <a:p>
            <a:r>
              <a:rPr kumimoji="1" lang="ja-JP" altLang="en-US" sz="2000" dirty="0">
                <a:latin typeface="Meiryo UI" panose="020B0604030504040204" pitchFamily="50" charset="-128"/>
                <a:ea typeface="Meiryo UI" panose="020B0604030504040204" pitchFamily="50" charset="-128"/>
              </a:rPr>
              <a:t>・</a:t>
            </a:r>
            <a:r>
              <a:rPr kumimoji="1" lang="en-US" altLang="ja-JP" sz="2000" dirty="0">
                <a:latin typeface="Meiryo UI" panose="020B0604030504040204" pitchFamily="50" charset="-128"/>
                <a:ea typeface="Meiryo UI" panose="020B0604030504040204" pitchFamily="50" charset="-128"/>
              </a:rPr>
              <a:t>(1)(2)</a:t>
            </a:r>
            <a:r>
              <a:rPr kumimoji="1" lang="ja-JP" altLang="en-US" sz="2000" dirty="0">
                <a:latin typeface="Meiryo UI" panose="020B0604030504040204" pitchFamily="50" charset="-128"/>
                <a:ea typeface="Meiryo UI" panose="020B0604030504040204" pitchFamily="50" charset="-128"/>
              </a:rPr>
              <a:t>の方：貸与を受けた期間＋</a:t>
            </a:r>
            <a:r>
              <a:rPr kumimoji="1" lang="en-US" altLang="ja-JP" sz="2000" dirty="0">
                <a:latin typeface="Meiryo UI" panose="020B0604030504040204" pitchFamily="50" charset="-128"/>
                <a:ea typeface="Meiryo UI" panose="020B0604030504040204" pitchFamily="50" charset="-128"/>
              </a:rPr>
              <a:t>1</a:t>
            </a:r>
            <a:r>
              <a:rPr kumimoji="1" lang="ja-JP" altLang="en-US" sz="2000" dirty="0">
                <a:latin typeface="Meiryo UI" panose="020B0604030504040204" pitchFamily="50" charset="-128"/>
                <a:ea typeface="Meiryo UI" panose="020B0604030504040204" pitchFamily="50" charset="-128"/>
              </a:rPr>
              <a:t>年</a:t>
            </a:r>
          </a:p>
          <a:p>
            <a:r>
              <a:rPr kumimoji="1" lang="ja-JP" altLang="en-US" sz="2000" dirty="0">
                <a:latin typeface="Meiryo UI" panose="020B0604030504040204" pitchFamily="50" charset="-128"/>
                <a:ea typeface="Meiryo UI" panose="020B0604030504040204" pitchFamily="50" charset="-128"/>
              </a:rPr>
              <a:t>・</a:t>
            </a:r>
            <a:r>
              <a:rPr kumimoji="1" lang="en-US" altLang="ja-JP" sz="2000" dirty="0">
                <a:latin typeface="Meiryo UI" panose="020B0604030504040204" pitchFamily="50" charset="-128"/>
                <a:ea typeface="Meiryo UI" panose="020B0604030504040204" pitchFamily="50" charset="-128"/>
              </a:rPr>
              <a:t>(3)</a:t>
            </a:r>
            <a:r>
              <a:rPr kumimoji="1" lang="ja-JP" altLang="en-US" sz="2000" dirty="0">
                <a:latin typeface="Meiryo UI" panose="020B0604030504040204" pitchFamily="50" charset="-128"/>
                <a:ea typeface="Meiryo UI" panose="020B0604030504040204" pitchFamily="50" charset="-128"/>
              </a:rPr>
              <a:t>の方：貸与を受けた期間＋</a:t>
            </a:r>
            <a:r>
              <a:rPr kumimoji="1" lang="en-US" altLang="ja-JP" sz="2000" dirty="0">
                <a:latin typeface="Meiryo UI" panose="020B0604030504040204" pitchFamily="50" charset="-128"/>
                <a:ea typeface="Meiryo UI" panose="020B0604030504040204" pitchFamily="50" charset="-128"/>
              </a:rPr>
              <a:t>2</a:t>
            </a:r>
            <a:r>
              <a:rPr kumimoji="1" lang="ja-JP" altLang="en-US" sz="2000" dirty="0">
                <a:latin typeface="Meiryo UI" panose="020B0604030504040204" pitchFamily="50" charset="-128"/>
                <a:ea typeface="Meiryo UI" panose="020B0604030504040204" pitchFamily="50" charset="-128"/>
              </a:rPr>
              <a:t>年</a:t>
            </a:r>
          </a:p>
          <a:p>
            <a:r>
              <a:rPr kumimoji="1" lang="ja-JP" altLang="en-US" sz="2000" dirty="0">
                <a:latin typeface="Meiryo UI" panose="020B0604030504040204" pitchFamily="50" charset="-128"/>
                <a:ea typeface="Meiryo UI" panose="020B0604030504040204" pitchFamily="50" charset="-128"/>
              </a:rPr>
              <a:t>　　</a:t>
            </a:r>
            <a:r>
              <a:rPr kumimoji="1" lang="en-US" altLang="ja-JP" sz="2000" dirty="0">
                <a:latin typeface="Meiryo UI" panose="020B0604030504040204" pitchFamily="50" charset="-128"/>
                <a:ea typeface="Meiryo UI" panose="020B0604030504040204" pitchFamily="50" charset="-128"/>
              </a:rPr>
              <a:t>※</a:t>
            </a:r>
            <a:r>
              <a:rPr kumimoji="1" lang="ja-JP" altLang="en-US" sz="2000" dirty="0">
                <a:latin typeface="Meiryo UI" panose="020B0604030504040204" pitchFamily="50" charset="-128"/>
                <a:ea typeface="Meiryo UI" panose="020B0604030504040204" pitchFamily="50" charset="-128"/>
              </a:rPr>
              <a:t>民間立助産師養成所在学生で貸与を受けた方は助産師業務に限る）</a:t>
            </a:r>
          </a:p>
        </p:txBody>
      </p:sp>
    </p:spTree>
    <p:extLst>
      <p:ext uri="{BB962C8B-B14F-4D97-AF65-F5344CB8AC3E}">
        <p14:creationId xmlns:p14="http://schemas.microsoft.com/office/powerpoint/2010/main" val="2616617234"/>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8883</TotalTime>
  <Words>666</Words>
  <Application>Microsoft Office PowerPoint</Application>
  <PresentationFormat>ユーザー設定</PresentationFormat>
  <Paragraphs>71</Paragraphs>
  <Slides>2</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vt:i4>
      </vt:variant>
    </vt:vector>
  </HeadingPairs>
  <TitlesOfParts>
    <vt:vector size="10" baseType="lpstr">
      <vt:lpstr>BIZ UDゴシック</vt:lpstr>
      <vt:lpstr>HG丸ｺﾞｼｯｸM-PRO</vt:lpstr>
      <vt:lpstr>Meiryo UI</vt:lpstr>
      <vt:lpstr>游ゴシック</vt:lpstr>
      <vt:lpstr>Arial</vt:lpstr>
      <vt:lpstr>Calibri</vt:lpstr>
      <vt:lpstr>Calibri Light</vt:lpstr>
      <vt:lpstr>Office テーマ</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Setup</dc:creator>
  <cp:lastModifiedBy>三福 将馬</cp:lastModifiedBy>
  <cp:revision>67</cp:revision>
  <cp:lastPrinted>2023-12-04T09:59:29Z</cp:lastPrinted>
  <dcterms:created xsi:type="dcterms:W3CDTF">2021-12-02T06:04:09Z</dcterms:created>
  <dcterms:modified xsi:type="dcterms:W3CDTF">2024-12-22T08:39:10Z</dcterms:modified>
</cp:coreProperties>
</file>