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</p:sldIdLst>
  <p:sldSz cx="7380288" cy="143986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嶋 雅己" initials="中嶋" lastIdx="0" clrIdx="0">
    <p:extLst>
      <p:ext uri="{19B8F6BF-5375-455C-9EA6-DF929625EA0E}">
        <p15:presenceInfo xmlns:p15="http://schemas.microsoft.com/office/powerpoint/2012/main" userId="中嶋 雅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63A"/>
    <a:srgbClr val="CCFF33"/>
    <a:srgbClr val="FFFF66"/>
    <a:srgbClr val="CCFF66"/>
    <a:srgbClr val="FFFF99"/>
    <a:srgbClr val="FFFFCC"/>
    <a:srgbClr val="EACBA8"/>
    <a:srgbClr val="E7DCAB"/>
    <a:srgbClr val="259616"/>
    <a:srgbClr val="2CB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2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536" y="235644"/>
            <a:ext cx="5535216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22536" y="756262"/>
            <a:ext cx="5535216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4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11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81518" y="76660"/>
            <a:ext cx="1591375" cy="12202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7395" y="76660"/>
            <a:ext cx="4681870" cy="12202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6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92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551" y="358966"/>
            <a:ext cx="6365498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3551" y="963575"/>
            <a:ext cx="6365498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8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7395" y="383297"/>
            <a:ext cx="3136622" cy="91358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36271" y="383297"/>
            <a:ext cx="3136622" cy="91358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34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76659"/>
            <a:ext cx="6365498" cy="2783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8357" y="352967"/>
            <a:ext cx="3122207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8357" y="525950"/>
            <a:ext cx="3122207" cy="7735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736271" y="352967"/>
            <a:ext cx="3137584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36271" y="525950"/>
            <a:ext cx="3137584" cy="77359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3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08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95991"/>
            <a:ext cx="238033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7584" y="207314"/>
            <a:ext cx="3736271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8356" y="431959"/>
            <a:ext cx="238033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48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356" y="95991"/>
            <a:ext cx="2380335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137584" y="207314"/>
            <a:ext cx="3736271" cy="1023236"/>
          </a:xfrm>
        </p:spPr>
        <p:txBody>
          <a:bodyPr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8356" y="431959"/>
            <a:ext cx="2380335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1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7395" y="76659"/>
            <a:ext cx="6365498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7395" y="383297"/>
            <a:ext cx="6365498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7395" y="1334540"/>
            <a:ext cx="1660565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4025-7955-425F-A88D-604FFD51B60E}" type="datetimeFigureOut">
              <a:rPr kumimoji="1" lang="ja-JP" altLang="en-US" smtClean="0"/>
              <a:t>2022/4/4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44721" y="1334540"/>
            <a:ext cx="2490847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12328" y="1334540"/>
            <a:ext cx="1660565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6DA3-97CB-412B-A556-164A1805A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2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kumimoji="1"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kumimoji="1"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microsoft.com/office/2007/relationships/hdphoto" Target="../media/hdphoto1.wdp"/><Relationship Id="rId7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021" b="84840" l="602" r="99398">
                        <a14:foregroundMark x1="15263" y1="18617" x2="15263" y2="18617"/>
                        <a14:foregroundMark x1="19098" y1="18617" x2="19098" y2="18617"/>
                        <a14:foregroundMark x1="23459" y1="18085" x2="23459" y2="18085"/>
                        <a14:foregroundMark x1="18647" y1="18085" x2="18647" y2="18085"/>
                        <a14:foregroundMark x1="9098" y1="18085" x2="9323" y2="17287"/>
                        <a14:foregroundMark x1="12331" y1="18085" x2="12331" y2="18085"/>
                        <a14:foregroundMark x1="45338" y1="18617" x2="45338" y2="18617"/>
                      </a14:backgroundRemoval>
                    </a14:imgEffect>
                    <a14:imgEffect>
                      <a14:brightnessContrast bright="37000"/>
                    </a14:imgEffect>
                  </a14:imgLayer>
                </a14:imgProps>
              </a:ext>
            </a:extLst>
          </a:blip>
          <a:srcRect l="1684" t="18240" r="10140" b="25770"/>
          <a:stretch/>
        </p:blipFill>
        <p:spPr>
          <a:xfrm>
            <a:off x="-8779" y="4249"/>
            <a:ext cx="7380000" cy="1440620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64190" y="218577"/>
            <a:ext cx="20667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すぐ食べるなら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44611" y="61415"/>
            <a:ext cx="253940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ja-JP" altLang="en-US" sz="4400" b="1" spc="-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手前</a:t>
            </a:r>
            <a:r>
              <a:rPr lang="ja-JP" altLang="en-US" sz="4400" b="1" spc="-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から</a:t>
            </a:r>
            <a:endParaRPr lang="ja-JP" altLang="en-US" sz="4400" b="1" spc="-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40130" y="155287"/>
            <a:ext cx="184731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endParaRPr lang="ja-JP" altLang="en-US" sz="4800" b="1" dirty="0">
              <a:ln>
                <a:solidFill>
                  <a:schemeClr val="tx1"/>
                </a:solidFill>
              </a:ln>
              <a:effectLst>
                <a:innerShdw blurRad="114300">
                  <a:prstClr val="black"/>
                </a:inn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858925" y="289044"/>
            <a:ext cx="16703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 spc="-15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取ってね！</a:t>
            </a:r>
            <a:endParaRPr lang="en-US" altLang="ja-JP" sz="2200" b="1" spc="-15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40407" y="645479"/>
            <a:ext cx="1934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kern="0" spc="-9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三重県立稲葉特別支援学校</a:t>
            </a:r>
            <a:endParaRPr kumimoji="1" lang="en-US" altLang="ja-JP" sz="600" kern="0" spc="-9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600" kern="0" spc="-9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食品ロス削減キャラクター</a:t>
            </a:r>
            <a:r>
              <a:rPr lang="ja-JP" altLang="en-US" sz="600" kern="0" spc="-9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「もったいないバー」</a:t>
            </a:r>
            <a:endParaRPr kumimoji="1" lang="ja-JP" altLang="en-US" sz="600" kern="0" spc="-9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2308" y="593995"/>
            <a:ext cx="104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みえスマートアクション</a:t>
            </a:r>
            <a:endParaRPr kumimoji="1" lang="en-US" altLang="ja-JP" sz="6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宣言事業所</a:t>
            </a:r>
            <a:endParaRPr kumimoji="1" lang="ja-JP" altLang="en-US" sz="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79" b="95902" l="1587" r="98413">
                        <a14:foregroundMark x1="80952" y1="20492" x2="80952" y2="20492"/>
                        <a14:backgroundMark x1="6349" y1="16393" x2="6349" y2="16393"/>
                        <a14:backgroundMark x1="50794" y1="32787" x2="50794" y2="32787"/>
                        <a14:backgroundMark x1="42857" y1="57377" x2="42857" y2="57377"/>
                        <a14:backgroundMark x1="81746" y1="77049" x2="81746" y2="77049"/>
                        <a14:backgroundMark x1="37302" y1="76230" x2="37302" y2="76230"/>
                        <a14:backgroundMark x1="11111" y1="87705" x2="11111" y2="877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49" y="613263"/>
            <a:ext cx="248535" cy="23960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006" y="73050"/>
            <a:ext cx="796794" cy="821252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637932" y="515103"/>
            <a:ext cx="10597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spc="-15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期限の近い</a:t>
            </a:r>
            <a:endParaRPr lang="en-US" altLang="ja-JP" sz="1400" b="1" spc="-15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136" y="4901"/>
            <a:ext cx="1842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三重県からのお願いです。</a:t>
            </a:r>
            <a:endParaRPr kumimoji="1" lang="ja-JP" altLang="en-US" sz="11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21" name="図 20" descr="県章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73" y="44442"/>
            <a:ext cx="269054" cy="18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72012" y="697314"/>
            <a:ext cx="36264" cy="4523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4412" y="849714"/>
            <a:ext cx="36264" cy="45234"/>
          </a:xfrm>
          <a:prstGeom prst="rect">
            <a:avLst/>
          </a:prstGeom>
        </p:spPr>
      </p:pic>
      <p:sp>
        <p:nvSpPr>
          <p:cNvPr id="26" name="テキスト ボックス 8"/>
          <p:cNvSpPr txBox="1"/>
          <p:nvPr/>
        </p:nvSpPr>
        <p:spPr>
          <a:xfrm>
            <a:off x="40175" y="1569751"/>
            <a:ext cx="5799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サイズ：</a:t>
            </a:r>
            <a:r>
              <a:rPr lang="en-US" altLang="ja-JP" dirty="0" smtClean="0"/>
              <a:t>40</a:t>
            </a:r>
            <a:r>
              <a:rPr kumimoji="1" lang="en-US" altLang="ja-JP" dirty="0" smtClean="0"/>
              <a:t>×205</a:t>
            </a:r>
            <a:r>
              <a:rPr kumimoji="1" lang="ja-JP" altLang="en-US" dirty="0" smtClean="0"/>
              <a:t>㎜　</a:t>
            </a:r>
            <a:endParaRPr lang="en-US" altLang="ja-JP" dirty="0"/>
          </a:p>
          <a:p>
            <a:r>
              <a:rPr kumimoji="1" lang="ja-JP" altLang="en-US" dirty="0" smtClean="0"/>
              <a:t>　印刷色：（フルカラー）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用紙</a:t>
            </a:r>
            <a:r>
              <a:rPr kumimoji="1" lang="ja-JP" altLang="en-US" smtClean="0"/>
              <a:t>　</a:t>
            </a:r>
            <a:r>
              <a:rPr kumimoji="1" lang="ja-JP" altLang="en-US" smtClean="0"/>
              <a:t>：</a:t>
            </a:r>
            <a:r>
              <a:rPr kumimoji="1" lang="ja-JP" altLang="en-US" dirty="0" smtClean="0"/>
              <a:t>レインガード紙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数量</a:t>
            </a:r>
            <a:r>
              <a:rPr kumimoji="1" lang="ja-JP" altLang="en-US" dirty="0" smtClean="0"/>
              <a:t>　： ②</a:t>
            </a:r>
            <a:r>
              <a:rPr lang="en-US" altLang="ja-JP" dirty="0" smtClean="0"/>
              <a:t>18,5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部　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</a:t>
            </a:r>
            <a:endParaRPr kumimoji="1" lang="en-US" altLang="ja-JP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40175" y="1104169"/>
            <a:ext cx="43922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デザインは変更します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。</a:t>
            </a:r>
            <a:endParaRPr lang="en-US" altLang="ja-JP" sz="1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77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HGSｺﾞｼｯｸE</vt:lpstr>
      <vt:lpstr>HGS教科書体</vt:lpstr>
      <vt:lpstr>HGｺﾞｼｯｸE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澤井　幸野</dc:creator>
  <cp:lastModifiedBy>中嶋 雅己</cp:lastModifiedBy>
  <cp:revision>226</cp:revision>
  <cp:lastPrinted>2022-03-24T10:49:52Z</cp:lastPrinted>
  <dcterms:created xsi:type="dcterms:W3CDTF">2020-07-17T01:43:33Z</dcterms:created>
  <dcterms:modified xsi:type="dcterms:W3CDTF">2022-04-04T07:07:50Z</dcterms:modified>
</cp:coreProperties>
</file>