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80288" cy="14398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02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536" y="235644"/>
            <a:ext cx="5535216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756262"/>
            <a:ext cx="5535216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75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34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8" y="76660"/>
            <a:ext cx="1591375" cy="12202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76660"/>
            <a:ext cx="4681870" cy="12202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3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29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1" y="358966"/>
            <a:ext cx="6365498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1" y="963575"/>
            <a:ext cx="6365498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7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383297"/>
            <a:ext cx="3136622" cy="9135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383297"/>
            <a:ext cx="3136622" cy="9135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76659"/>
            <a:ext cx="6365498" cy="27830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352967"/>
            <a:ext cx="3122207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525950"/>
            <a:ext cx="3122207" cy="77359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352967"/>
            <a:ext cx="3137584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525950"/>
            <a:ext cx="3137584" cy="77359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30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40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95991"/>
            <a:ext cx="238033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207314"/>
            <a:ext cx="3736271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431959"/>
            <a:ext cx="238033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2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95991"/>
            <a:ext cx="238033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207314"/>
            <a:ext cx="3736271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431959"/>
            <a:ext cx="238033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6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76659"/>
            <a:ext cx="6365498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383297"/>
            <a:ext cx="6365498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1334540"/>
            <a:ext cx="1660565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C399-55D6-4901-8EF7-40D122A01E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1334540"/>
            <a:ext cx="2490847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1334540"/>
            <a:ext cx="1660565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F546-A17A-4E51-BFEA-938484D26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kumimoji="1"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35324" y="1558326"/>
            <a:ext cx="464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（作成中）レールポップ</a:t>
            </a:r>
            <a:r>
              <a:rPr kumimoji="1" lang="ja-JP" altLang="en-US" dirty="0" smtClean="0"/>
              <a:t>②（</a:t>
            </a:r>
            <a:r>
              <a:rPr kumimoji="1" lang="en-US" altLang="ja-JP" dirty="0" smtClean="0"/>
              <a:t>40×205</a:t>
            </a:r>
            <a:r>
              <a:rPr kumimoji="1" lang="ja-JP" altLang="en-US" dirty="0" smtClean="0"/>
              <a:t>㎜）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2790" y="1554556"/>
            <a:ext cx="464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下部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㎜はスペース空ける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8" r="-211" b="34453"/>
          <a:stretch/>
        </p:blipFill>
        <p:spPr>
          <a:xfrm>
            <a:off x="0" y="0"/>
            <a:ext cx="7395881" cy="143986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00938" y="65270"/>
            <a:ext cx="6526388" cy="756562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7078" y="30942"/>
            <a:ext cx="20103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三重県からのお願いです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2780" y="230555"/>
            <a:ext cx="1425044" cy="60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すぐ食べるなら、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期限の近い方から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61804" y="85902"/>
            <a:ext cx="380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順番に取ってね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6284" y="261355"/>
            <a:ext cx="602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三重県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>
                        <a14:backgroundMark x1="22375" y1="55500" x2="22375" y2="55500"/>
                        <a14:backgroundMark x1="35875" y1="15333" x2="35875" y2="15333"/>
                        <a14:backgroundMark x1="56500" y1="6333" x2="56500" y2="6333"/>
                        <a14:backgroundMark x1="75125" y1="6667" x2="75125" y2="6667"/>
                        <a14:backgroundMark x1="76000" y1="59667" x2="76000" y2="59667"/>
                        <a14:backgroundMark x1="72250" y1="86500" x2="72250" y2="86500"/>
                        <a14:backgroundMark x1="32750" y1="82667" x2="32750" y2="82667"/>
                        <a14:backgroundMark x1="53875" y1="94333" x2="53875" y2="94333"/>
                        <a14:backgroundMark x1="72250" y1="29500" x2="72250" y2="29500"/>
                        <a14:backgroundMark x1="71500" y1="32333" x2="71500" y2="32333"/>
                        <a14:backgroundMark x1="69000" y1="35167" x2="69000" y2="35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88" y="23531"/>
            <a:ext cx="1143000" cy="83262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350" y="313379"/>
            <a:ext cx="208503" cy="16927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951692" y="794769"/>
            <a:ext cx="40439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solidFill>
                  <a:schemeClr val="bg1"/>
                </a:solidFill>
              </a:rPr>
              <a:t>背景デザイン　三重県立</a:t>
            </a:r>
            <a:r>
              <a:rPr kumimoji="1" lang="ja-JP" altLang="en-US" sz="600" dirty="0">
                <a:solidFill>
                  <a:schemeClr val="bg1"/>
                </a:solidFill>
              </a:rPr>
              <a:t>特別支援学校</a:t>
            </a:r>
            <a:r>
              <a:rPr kumimoji="1" lang="ja-JP" altLang="en-US" sz="600" dirty="0" smtClean="0">
                <a:solidFill>
                  <a:schemeClr val="bg1"/>
                </a:solidFill>
              </a:rPr>
              <a:t>伊賀つばさ学園　　同校キャラクター「つばさねこ」</a:t>
            </a:r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33426" y="57858"/>
            <a:ext cx="4043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 </a:t>
            </a:r>
            <a:r>
              <a:rPr kumimoji="1" lang="ja-JP" altLang="en-US" sz="800" b="1" dirty="0" smtClean="0"/>
              <a:t>じ ゅ ん          ば  ん                                     と</a:t>
            </a:r>
            <a:endParaRPr kumimoji="1" lang="ja-JP" altLang="en-US" sz="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68612" y="213348"/>
            <a:ext cx="6402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 た</a:t>
            </a:r>
            <a:endParaRPr kumimoji="1" lang="ja-JP" altLang="en-US" sz="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94517" y="495654"/>
            <a:ext cx="12287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き げん          ちか　</a:t>
            </a:r>
            <a:r>
              <a:rPr kumimoji="1" lang="ja-JP" altLang="en-US" sz="600" dirty="0"/>
              <a:t> </a:t>
            </a:r>
            <a:r>
              <a:rPr kumimoji="1" lang="ja-JP" altLang="en-US" sz="600" dirty="0" smtClean="0"/>
              <a:t>  ほう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98746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68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中嶋 雅己</dc:creator>
  <cp:lastModifiedBy>中嶋 雅己</cp:lastModifiedBy>
  <cp:revision>9</cp:revision>
  <cp:lastPrinted>2023-04-13T00:49:32Z</cp:lastPrinted>
  <dcterms:created xsi:type="dcterms:W3CDTF">2023-02-21T04:29:44Z</dcterms:created>
  <dcterms:modified xsi:type="dcterms:W3CDTF">2023-04-17T07:16:49Z</dcterms:modified>
</cp:coreProperties>
</file>